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8" r:id="rId2"/>
    <p:sldId id="284" r:id="rId3"/>
    <p:sldId id="285" r:id="rId4"/>
    <p:sldId id="286" r:id="rId5"/>
    <p:sldId id="287" r:id="rId6"/>
    <p:sldId id="288" r:id="rId7"/>
    <p:sldId id="289" r:id="rId8"/>
    <p:sldId id="290" r:id="rId9"/>
    <p:sldId id="291" r:id="rId10"/>
    <p:sldId id="292" r:id="rId11"/>
    <p:sldId id="293" r:id="rId12"/>
    <p:sldId id="294" r:id="rId13"/>
    <p:sldId id="295" r:id="rId14"/>
    <p:sldId id="296" r:id="rId15"/>
    <p:sldId id="283" r:id="rId16"/>
    <p:sldId id="297" r:id="rId17"/>
    <p:sldId id="282" r:id="rId18"/>
    <p:sldId id="298" r:id="rId19"/>
    <p:sldId id="299" r:id="rId20"/>
    <p:sldId id="300" r:id="rId21"/>
    <p:sldId id="301" r:id="rId22"/>
    <p:sldId id="302" r:id="rId23"/>
    <p:sldId id="303" r:id="rId24"/>
    <p:sldId id="304" r:id="rId25"/>
    <p:sldId id="305" r:id="rId26"/>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94612" autoAdjust="0"/>
  </p:normalViewPr>
  <p:slideViewPr>
    <p:cSldViewPr snapToGrid="0" snapToObjects="1">
      <p:cViewPr varScale="1">
        <p:scale>
          <a:sx n="143" d="100"/>
          <a:sy n="143" d="100"/>
        </p:scale>
        <p:origin x="282" y="102"/>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 Slide">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B0F43B5-27D8-824C-B2DE-33AB2BBE4F86}" type="datetimeFigureOut">
              <a:rPr lang="en-US" smtClean="0"/>
              <a:t>7/7/2022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1918553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196198"/>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196198"/>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B0F43B5-27D8-824C-B2DE-33AB2BBE4F86}" type="datetimeFigureOut">
              <a:rPr lang="en-US" smtClean="0"/>
              <a:t>7/7/2022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32619756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B0F43B5-27D8-824C-B2DE-33AB2BBE4F86}" type="datetimeFigureOut">
              <a:rPr lang="en-US" smtClean="0"/>
              <a:t>7/7/2022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42554500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57200" y="2891125"/>
            <a:ext cx="4713461" cy="1102519"/>
          </a:xfrm>
        </p:spPr>
        <p:txBody>
          <a:bodyPr/>
          <a:lstStyle>
            <a:lvl1pPr>
              <a:defRPr>
                <a:effectLst>
                  <a:outerShdw blurRad="50800" dist="38100" dir="2700000" algn="tl" rotWithShape="0">
                    <a:srgbClr val="000000">
                      <a:alpha val="43000"/>
                    </a:srgbClr>
                  </a:outerShdw>
                </a:effectLst>
              </a:defRPr>
            </a:lvl1pPr>
          </a:lstStyle>
          <a:p>
            <a:r>
              <a:rPr lang="en-US" dirty="0"/>
              <a:t>Sermon Title</a:t>
            </a:r>
          </a:p>
        </p:txBody>
      </p:sp>
      <p:sp>
        <p:nvSpPr>
          <p:cNvPr id="4" name="Date Placeholder 3"/>
          <p:cNvSpPr>
            <a:spLocks noGrp="1"/>
          </p:cNvSpPr>
          <p:nvPr>
            <p:ph type="dt" sz="half" idx="10"/>
          </p:nvPr>
        </p:nvSpPr>
        <p:spPr/>
        <p:txBody>
          <a:bodyPr/>
          <a:lstStyle/>
          <a:p>
            <a:fld id="{5B0F43B5-27D8-824C-B2DE-33AB2BBE4F86}" type="datetimeFigureOut">
              <a:rPr lang="en-US" smtClean="0"/>
              <a:t>7/7/2022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
        <p:nvSpPr>
          <p:cNvPr id="7" name="Text Placeholder 6"/>
          <p:cNvSpPr>
            <a:spLocks noGrp="1"/>
          </p:cNvSpPr>
          <p:nvPr>
            <p:ph type="body" sz="quarter" idx="13" hasCustomPrompt="1"/>
          </p:nvPr>
        </p:nvSpPr>
        <p:spPr>
          <a:xfrm>
            <a:off x="457200" y="4111772"/>
            <a:ext cx="4713288" cy="436563"/>
          </a:xfrm>
        </p:spPr>
        <p:txBody>
          <a:bodyPr/>
          <a:lstStyle>
            <a:lvl1pPr algn="ctr">
              <a:defRPr baseline="0"/>
            </a:lvl1pPr>
          </a:lstStyle>
          <a:p>
            <a:pPr lvl="0"/>
            <a:r>
              <a:rPr lang="en-US" dirty="0"/>
              <a:t>Presenter</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6840913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ible Verse">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57201" y="288750"/>
            <a:ext cx="4225338" cy="3394472"/>
          </a:xfrm>
        </p:spPr>
        <p:txBody>
          <a:bodyPr/>
          <a:lstStyle>
            <a:lvl1pPr>
              <a:defRPr baseline="0"/>
            </a:lvl1pPr>
          </a:lstStyle>
          <a:p>
            <a:pPr lvl="0"/>
            <a:r>
              <a:rPr lang="en-US" dirty="0"/>
              <a:t>Bible verse</a:t>
            </a:r>
          </a:p>
        </p:txBody>
      </p:sp>
      <p:sp>
        <p:nvSpPr>
          <p:cNvPr id="4" name="Date Placeholder 3"/>
          <p:cNvSpPr>
            <a:spLocks noGrp="1"/>
          </p:cNvSpPr>
          <p:nvPr>
            <p:ph type="dt" sz="half" idx="10"/>
          </p:nvPr>
        </p:nvSpPr>
        <p:spPr/>
        <p:txBody>
          <a:bodyPr/>
          <a:lstStyle/>
          <a:p>
            <a:fld id="{5B0F43B5-27D8-824C-B2DE-33AB2BBE4F86}" type="datetimeFigureOut">
              <a:rPr lang="en-US" smtClean="0"/>
              <a:t>7/7/2022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
        <p:nvSpPr>
          <p:cNvPr id="7" name="Title 1"/>
          <p:cNvSpPr>
            <a:spLocks noGrp="1"/>
          </p:cNvSpPr>
          <p:nvPr>
            <p:ph type="title" hasCustomPrompt="1"/>
          </p:nvPr>
        </p:nvSpPr>
        <p:spPr>
          <a:xfrm>
            <a:off x="457200" y="4038611"/>
            <a:ext cx="4225339" cy="566615"/>
          </a:xfrm>
        </p:spPr>
        <p:txBody>
          <a:bodyPr>
            <a:noAutofit/>
          </a:bodyPr>
          <a:lstStyle>
            <a:lvl1pPr algn="l">
              <a:defRPr sz="4400" i="0" baseline="0"/>
            </a:lvl1pPr>
          </a:lstStyle>
          <a:p>
            <a:r>
              <a:rPr lang="en-US" dirty="0"/>
              <a:t>Bible Passage</a:t>
            </a:r>
          </a:p>
        </p:txBody>
      </p:sp>
    </p:spTree>
    <p:extLst>
      <p:ext uri="{BB962C8B-B14F-4D97-AF65-F5344CB8AC3E}">
        <p14:creationId xmlns:p14="http://schemas.microsoft.com/office/powerpoint/2010/main" val="2859007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4038611"/>
            <a:ext cx="4225339" cy="566615"/>
          </a:xfrm>
        </p:spPr>
        <p:txBody>
          <a:bodyPr>
            <a:normAutofit/>
          </a:bodyPr>
          <a:lstStyle>
            <a:lvl1pPr algn="l">
              <a:defRPr sz="2000" i="0" baseline="0"/>
            </a:lvl1pPr>
          </a:lstStyle>
          <a:p>
            <a:r>
              <a:rPr lang="en-US" dirty="0"/>
              <a:t>Citation or caption</a:t>
            </a:r>
          </a:p>
        </p:txBody>
      </p:sp>
      <p:sp>
        <p:nvSpPr>
          <p:cNvPr id="4" name="Date Placeholder 3"/>
          <p:cNvSpPr>
            <a:spLocks noGrp="1"/>
          </p:cNvSpPr>
          <p:nvPr>
            <p:ph type="dt" sz="half" idx="10"/>
          </p:nvPr>
        </p:nvSpPr>
        <p:spPr/>
        <p:txBody>
          <a:bodyPr/>
          <a:lstStyle/>
          <a:p>
            <a:fld id="{5B0F43B5-27D8-824C-B2DE-33AB2BBE4F86}" type="datetimeFigureOut">
              <a:rPr lang="en-US" smtClean="0"/>
              <a:t>7/7/2022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
        <p:nvSpPr>
          <p:cNvPr id="7" name="Content Placeholder 2"/>
          <p:cNvSpPr>
            <a:spLocks noGrp="1"/>
          </p:cNvSpPr>
          <p:nvPr>
            <p:ph idx="1" hasCustomPrompt="1"/>
          </p:nvPr>
        </p:nvSpPr>
        <p:spPr>
          <a:xfrm>
            <a:off x="457201" y="288750"/>
            <a:ext cx="4225338" cy="3394472"/>
          </a:xfrm>
        </p:spPr>
        <p:txBody>
          <a:bodyPr/>
          <a:lstStyle>
            <a:lvl1pPr>
              <a:defRPr baseline="0"/>
            </a:lvl1pPr>
          </a:lstStyle>
          <a:p>
            <a:pPr lvl="0"/>
            <a:r>
              <a:rPr lang="en-US" dirty="0"/>
              <a:t>Quote or other content</a:t>
            </a:r>
          </a:p>
        </p:txBody>
      </p:sp>
    </p:spTree>
    <p:extLst>
      <p:ext uri="{BB962C8B-B14F-4D97-AF65-F5344CB8AC3E}">
        <p14:creationId xmlns:p14="http://schemas.microsoft.com/office/powerpoint/2010/main" val="31553370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ible verse with picture">
    <p:bg>
      <p:bgPr>
        <a:solidFill>
          <a:schemeClr val="bg1"/>
        </a:solidFill>
        <a:effectLst/>
      </p:bgPr>
    </p:bg>
    <p:spTree>
      <p:nvGrpSpPr>
        <p:cNvPr id="1" name=""/>
        <p:cNvGrpSpPr/>
        <p:nvPr/>
      </p:nvGrpSpPr>
      <p:grpSpPr>
        <a:xfrm>
          <a:off x="0" y="0"/>
          <a:ext cx="0" cy="0"/>
          <a:chOff x="0" y="0"/>
          <a:chExt cx="0" cy="0"/>
        </a:xfrm>
      </p:grpSpPr>
      <p:sp>
        <p:nvSpPr>
          <p:cNvPr id="8" name="Content Placeholder 2"/>
          <p:cNvSpPr>
            <a:spLocks noGrp="1"/>
          </p:cNvSpPr>
          <p:nvPr>
            <p:ph sz="half" idx="1"/>
          </p:nvPr>
        </p:nvSpPr>
        <p:spPr>
          <a:xfrm>
            <a:off x="5113157" y="0"/>
            <a:ext cx="4039684" cy="514349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Picture Placeholder 6"/>
          <p:cNvSpPr>
            <a:spLocks noGrp="1"/>
          </p:cNvSpPr>
          <p:nvPr>
            <p:ph type="pic" sz="quarter" idx="15"/>
          </p:nvPr>
        </p:nvSpPr>
        <p:spPr>
          <a:xfrm>
            <a:off x="0" y="1"/>
            <a:ext cx="9143999" cy="5143499"/>
          </a:xfrm>
          <a:blipFill rotWithShape="1">
            <a:blip r:embed="rId2" cstate="screen">
              <a:extLst>
                <a:ext uri="{28A0092B-C50C-407E-A947-70E740481C1C}">
                  <a14:useLocalDpi xmlns:a14="http://schemas.microsoft.com/office/drawing/2010/main"/>
                </a:ext>
              </a:extLst>
            </a:blip>
            <a:stretch>
              <a:fillRect/>
            </a:stretch>
          </a:blipFill>
        </p:spPr>
        <p:txBody>
          <a:bodyPr/>
          <a:lstStyle/>
          <a:p>
            <a:r>
              <a:rPr lang="en-US"/>
              <a:t>Click icon to add picture</a:t>
            </a:r>
          </a:p>
        </p:txBody>
      </p:sp>
      <p:sp>
        <p:nvSpPr>
          <p:cNvPr id="10" name="Date Placeholder 9"/>
          <p:cNvSpPr>
            <a:spLocks noGrp="1"/>
          </p:cNvSpPr>
          <p:nvPr>
            <p:ph type="dt" sz="half" idx="10"/>
          </p:nvPr>
        </p:nvSpPr>
        <p:spPr/>
        <p:txBody>
          <a:bodyPr/>
          <a:lstStyle/>
          <a:p>
            <a:fld id="{5B0F43B5-27D8-824C-B2DE-33AB2BBE4F86}" type="datetimeFigureOut">
              <a:rPr lang="en-US" smtClean="0"/>
              <a:t>7/7/2022</a:t>
            </a:fld>
            <a:endParaRPr lang="en-US"/>
          </a:p>
        </p:txBody>
      </p:sp>
      <p:sp>
        <p:nvSpPr>
          <p:cNvPr id="11" name="Footer Placeholder 10"/>
          <p:cNvSpPr>
            <a:spLocks noGrp="1"/>
          </p:cNvSpPr>
          <p:nvPr>
            <p:ph type="ftr" sz="quarter" idx="11"/>
          </p:nvPr>
        </p:nvSpPr>
        <p:spPr/>
        <p:txBody>
          <a:bodyPr/>
          <a:lstStyle/>
          <a:p>
            <a:endParaRPr lang="en-US"/>
          </a:p>
        </p:txBody>
      </p:sp>
      <p:sp>
        <p:nvSpPr>
          <p:cNvPr id="12" name="Slide Number Placeholder 11"/>
          <p:cNvSpPr>
            <a:spLocks noGrp="1"/>
          </p:cNvSpPr>
          <p:nvPr>
            <p:ph type="sldNum" sz="quarter" idx="12"/>
          </p:nvPr>
        </p:nvSpPr>
        <p:spPr/>
        <p:txBody>
          <a:bodyPr/>
          <a:lstStyle/>
          <a:p>
            <a:fld id="{7360D60D-3A96-DD4E-85F9-80978A27BCC8}" type="slidenum">
              <a:rPr lang="en-US" smtClean="0"/>
              <a:t>‹#›</a:t>
            </a:fld>
            <a:endParaRPr lang="en-US"/>
          </a:p>
        </p:txBody>
      </p:sp>
      <p:sp>
        <p:nvSpPr>
          <p:cNvPr id="15" name="Content Placeholder 2"/>
          <p:cNvSpPr>
            <a:spLocks noGrp="1"/>
          </p:cNvSpPr>
          <p:nvPr>
            <p:ph idx="14" hasCustomPrompt="1"/>
          </p:nvPr>
        </p:nvSpPr>
        <p:spPr>
          <a:xfrm>
            <a:off x="457201" y="288750"/>
            <a:ext cx="4225338" cy="3394472"/>
          </a:xfrm>
        </p:spPr>
        <p:txBody>
          <a:bodyPr/>
          <a:lstStyle>
            <a:lvl1pPr>
              <a:defRPr baseline="0"/>
            </a:lvl1pPr>
          </a:lstStyle>
          <a:p>
            <a:pPr lvl="0"/>
            <a:r>
              <a:rPr lang="en-US" dirty="0"/>
              <a:t>Bible verse</a:t>
            </a:r>
          </a:p>
        </p:txBody>
      </p:sp>
      <p:sp>
        <p:nvSpPr>
          <p:cNvPr id="13" name="Title 1"/>
          <p:cNvSpPr>
            <a:spLocks noGrp="1"/>
          </p:cNvSpPr>
          <p:nvPr>
            <p:ph type="title" hasCustomPrompt="1"/>
          </p:nvPr>
        </p:nvSpPr>
        <p:spPr>
          <a:xfrm>
            <a:off x="457200" y="4038611"/>
            <a:ext cx="4225339" cy="566615"/>
          </a:xfrm>
        </p:spPr>
        <p:txBody>
          <a:bodyPr>
            <a:noAutofit/>
          </a:bodyPr>
          <a:lstStyle>
            <a:lvl1pPr algn="l">
              <a:defRPr sz="4400" i="0" baseline="0"/>
            </a:lvl1pPr>
          </a:lstStyle>
          <a:p>
            <a:r>
              <a:rPr lang="en-US" dirty="0"/>
              <a:t>Bible Passage</a:t>
            </a:r>
          </a:p>
        </p:txBody>
      </p:sp>
    </p:spTree>
    <p:extLst>
      <p:ext uri="{BB962C8B-B14F-4D97-AF65-F5344CB8AC3E}">
        <p14:creationId xmlns:p14="http://schemas.microsoft.com/office/powerpoint/2010/main" val="35975055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with picture">
    <p:bg>
      <p:bgPr>
        <a:solidFill>
          <a:schemeClr val="bg1"/>
        </a:solidFill>
        <a:effectLst/>
      </p:bgPr>
    </p:bg>
    <p:spTree>
      <p:nvGrpSpPr>
        <p:cNvPr id="1" name=""/>
        <p:cNvGrpSpPr/>
        <p:nvPr/>
      </p:nvGrpSpPr>
      <p:grpSpPr>
        <a:xfrm>
          <a:off x="0" y="0"/>
          <a:ext cx="0" cy="0"/>
          <a:chOff x="0" y="0"/>
          <a:chExt cx="0" cy="0"/>
        </a:xfrm>
      </p:grpSpPr>
      <p:sp>
        <p:nvSpPr>
          <p:cNvPr id="8" name="Content Placeholder 2"/>
          <p:cNvSpPr>
            <a:spLocks noGrp="1"/>
          </p:cNvSpPr>
          <p:nvPr>
            <p:ph sz="half" idx="1"/>
          </p:nvPr>
        </p:nvSpPr>
        <p:spPr>
          <a:xfrm>
            <a:off x="5104316" y="0"/>
            <a:ext cx="4039684" cy="514349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Picture Placeholder 8"/>
          <p:cNvSpPr>
            <a:spLocks noGrp="1"/>
          </p:cNvSpPr>
          <p:nvPr>
            <p:ph type="pic" sz="quarter" idx="14"/>
          </p:nvPr>
        </p:nvSpPr>
        <p:spPr>
          <a:xfrm>
            <a:off x="0" y="0"/>
            <a:ext cx="9144000" cy="5143500"/>
          </a:xfrm>
          <a:blipFill rotWithShape="1">
            <a:blip r:embed="rId2" cstate="screen">
              <a:extLst>
                <a:ext uri="{28A0092B-C50C-407E-A947-70E740481C1C}">
                  <a14:useLocalDpi xmlns:a14="http://schemas.microsoft.com/office/drawing/2010/main"/>
                </a:ext>
              </a:extLst>
            </a:blip>
            <a:stretch>
              <a:fillRect/>
            </a:stretch>
          </a:blipFill>
        </p:spPr>
        <p:txBody>
          <a:bodyPr/>
          <a:lstStyle/>
          <a:p>
            <a:r>
              <a:rPr lang="en-US"/>
              <a:t>Click icon to add picture</a:t>
            </a:r>
          </a:p>
        </p:txBody>
      </p:sp>
      <p:sp>
        <p:nvSpPr>
          <p:cNvPr id="4" name="Date Placeholder 3"/>
          <p:cNvSpPr>
            <a:spLocks noGrp="1"/>
          </p:cNvSpPr>
          <p:nvPr>
            <p:ph type="dt" sz="half" idx="10"/>
          </p:nvPr>
        </p:nvSpPr>
        <p:spPr/>
        <p:txBody>
          <a:bodyPr/>
          <a:lstStyle/>
          <a:p>
            <a:fld id="{5B0F43B5-27D8-824C-B2DE-33AB2BBE4F86}" type="datetimeFigureOut">
              <a:rPr lang="en-US" smtClean="0"/>
              <a:t>7/7/2022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
        <p:nvSpPr>
          <p:cNvPr id="13" name="Title 1"/>
          <p:cNvSpPr>
            <a:spLocks noGrp="1"/>
          </p:cNvSpPr>
          <p:nvPr>
            <p:ph type="title" hasCustomPrompt="1"/>
          </p:nvPr>
        </p:nvSpPr>
        <p:spPr>
          <a:xfrm>
            <a:off x="457200" y="4038611"/>
            <a:ext cx="4225339" cy="566615"/>
          </a:xfrm>
        </p:spPr>
        <p:txBody>
          <a:bodyPr>
            <a:normAutofit/>
          </a:bodyPr>
          <a:lstStyle>
            <a:lvl1pPr algn="l">
              <a:defRPr sz="2000" i="0" baseline="0"/>
            </a:lvl1pPr>
          </a:lstStyle>
          <a:p>
            <a:r>
              <a:rPr lang="en-US" dirty="0"/>
              <a:t>Citation or caption</a:t>
            </a:r>
          </a:p>
        </p:txBody>
      </p:sp>
      <p:sp>
        <p:nvSpPr>
          <p:cNvPr id="14" name="Content Placeholder 2"/>
          <p:cNvSpPr>
            <a:spLocks noGrp="1"/>
          </p:cNvSpPr>
          <p:nvPr>
            <p:ph idx="13" hasCustomPrompt="1"/>
          </p:nvPr>
        </p:nvSpPr>
        <p:spPr>
          <a:xfrm>
            <a:off x="457201" y="288750"/>
            <a:ext cx="4225338" cy="3394472"/>
          </a:xfrm>
        </p:spPr>
        <p:txBody>
          <a:bodyPr/>
          <a:lstStyle>
            <a:lvl1pPr>
              <a:defRPr baseline="0"/>
            </a:lvl1pPr>
          </a:lstStyle>
          <a:p>
            <a:pPr lvl="0"/>
            <a:r>
              <a:rPr lang="en-US" dirty="0"/>
              <a:t>Quote or other content</a:t>
            </a:r>
          </a:p>
        </p:txBody>
      </p:sp>
    </p:spTree>
    <p:extLst>
      <p:ext uri="{BB962C8B-B14F-4D97-AF65-F5344CB8AC3E}">
        <p14:creationId xmlns:p14="http://schemas.microsoft.com/office/powerpoint/2010/main" val="14798657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3046484"/>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1921343"/>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0F43B5-27D8-824C-B2DE-33AB2BBE4F86}" type="datetimeFigureOut">
              <a:rPr lang="en-US" smtClean="0"/>
              <a:t>7/7/2022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20135797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0F43B5-27D8-824C-B2DE-33AB2BBE4F86}" type="datetimeFigureOut">
              <a:rPr lang="en-US" smtClean="0"/>
              <a:t>7/7/2022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20256157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457200"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457200"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0F43B5-27D8-824C-B2DE-33AB2BBE4F86}" type="datetimeFigureOut">
              <a:rPr lang="en-US" smtClean="0"/>
              <a:t>7/7/2022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9079270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B0F43B5-27D8-824C-B2DE-33AB2BBE4F86}" type="datetimeFigureOut">
              <a:rPr lang="en-US" smtClean="0"/>
              <a:t>7/7/2022</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7360D60D-3A96-DD4E-85F9-80978A27BCC8}" type="slidenum">
              <a:rPr lang="en-US" smtClean="0"/>
              <a:t>‹#›</a:t>
            </a:fld>
            <a:endParaRPr lang="en-US"/>
          </a:p>
        </p:txBody>
      </p:sp>
    </p:spTree>
    <p:extLst>
      <p:ext uri="{BB962C8B-B14F-4D97-AF65-F5344CB8AC3E}">
        <p14:creationId xmlns:p14="http://schemas.microsoft.com/office/powerpoint/2010/main" val="153928197"/>
      </p:ext>
    </p:extLst>
  </p:cSld>
  <p:clrMap bg1="lt1" tx1="dk1" bg2="lt2" tx2="dk2" accent1="accent1" accent2="accent2" accent3="accent3" accent4="accent4" accent5="accent5" accent6="accent6" hlink="hlink" folHlink="folHlink"/>
  <p:sldLayoutIdLst>
    <p:sldLayoutId id="2147483663" r:id="rId1"/>
    <p:sldLayoutId id="2147483649" r:id="rId2"/>
    <p:sldLayoutId id="2147483650" r:id="rId3"/>
    <p:sldLayoutId id="2147483660" r:id="rId4"/>
    <p:sldLayoutId id="2147483661" r:id="rId5"/>
    <p:sldLayoutId id="2147483662" r:id="rId6"/>
    <p:sldLayoutId id="2147483651" r:id="rId7"/>
    <p:sldLayoutId id="2147483655" r:id="rId8"/>
    <p:sldLayoutId id="2147483657" r:id="rId9"/>
    <p:sldLayoutId id="2147483652" r:id="rId10"/>
    <p:sldLayoutId id="2147483653" r:id="rId11"/>
  </p:sldLayoutIdLst>
  <p:txStyles>
    <p:titleStyle>
      <a:lvl1pPr algn="ctr" defTabSz="457200" rtl="0" eaLnBrk="1" latinLnBrk="0" hangingPunct="1">
        <a:spcBef>
          <a:spcPct val="0"/>
        </a:spcBef>
        <a:buNone/>
        <a:defRPr sz="4400" b="1" kern="1200">
          <a:solidFill>
            <a:schemeClr val="bg1"/>
          </a:solidFill>
          <a:effectLst>
            <a:outerShdw blurRad="50800" dist="38100" dir="2700000" algn="tl" rotWithShape="0">
              <a:srgbClr val="000000">
                <a:alpha val="43000"/>
              </a:srgbClr>
            </a:outerShdw>
          </a:effectLst>
          <a:latin typeface="+mj-lt"/>
          <a:ea typeface="+mj-ea"/>
          <a:cs typeface="+mj-cs"/>
        </a:defRPr>
      </a:lvl1pPr>
    </p:titleStyle>
    <p:bodyStyle>
      <a:lvl1pPr marL="0" indent="0" algn="l" defTabSz="457200" rtl="0" eaLnBrk="1" latinLnBrk="0" hangingPunct="1">
        <a:spcBef>
          <a:spcPct val="20000"/>
        </a:spcBef>
        <a:buFont typeface="Arial"/>
        <a:buNone/>
        <a:defRPr sz="3200" kern="1200">
          <a:solidFill>
            <a:srgbClr val="FFFFFF"/>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rgbClr val="FFFFFF"/>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rgbClr val="FFFFFF"/>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rgbClr val="FFFFFF"/>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rgbClr val="FFFFFF"/>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2776909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998DEC-6B44-442A-936C-6B5A3EF92CA8}"/>
              </a:ext>
            </a:extLst>
          </p:cNvPr>
          <p:cNvSpPr>
            <a:spLocks noGrp="1"/>
          </p:cNvSpPr>
          <p:nvPr>
            <p:ph type="title"/>
          </p:nvPr>
        </p:nvSpPr>
        <p:spPr/>
        <p:txBody>
          <a:bodyPr>
            <a:noAutofit/>
          </a:bodyPr>
          <a:lstStyle/>
          <a:p>
            <a:pPr algn="l"/>
            <a:r>
              <a:rPr kumimoji="0" lang="en-US" sz="2800" b="1" i="0" u="none" strike="noStrike" kern="1200" cap="none" spc="0" normalizeH="0" baseline="0" noProof="0" dirty="0">
                <a:ln>
                  <a:noFill/>
                </a:ln>
                <a:solidFill>
                  <a:srgbClr val="00B0F0"/>
                </a:solidFill>
                <a:effectLst>
                  <a:outerShdw blurRad="38100" dist="38100" dir="2700000" algn="tl">
                    <a:srgbClr val="000000">
                      <a:alpha val="43137"/>
                    </a:srgbClr>
                  </a:outerShdw>
                </a:effectLst>
                <a:uLnTx/>
                <a:uFillTx/>
                <a:latin typeface="Calibri"/>
                <a:ea typeface="+mj-ea"/>
                <a:cs typeface="+mj-cs"/>
              </a:rPr>
              <a:t>6.  After coming Jesus and by faith accepting His death </a:t>
            </a:r>
            <a:br>
              <a:rPr kumimoji="0" lang="en-US" sz="2800" b="1" i="0" u="none" strike="noStrike" kern="1200" cap="none" spc="0" normalizeH="0" baseline="0" noProof="0" dirty="0">
                <a:ln>
                  <a:noFill/>
                </a:ln>
                <a:solidFill>
                  <a:srgbClr val="00B0F0"/>
                </a:solidFill>
                <a:effectLst>
                  <a:outerShdw blurRad="38100" dist="38100" dir="2700000" algn="tl">
                    <a:srgbClr val="000000">
                      <a:alpha val="43137"/>
                    </a:srgbClr>
                  </a:outerShdw>
                </a:effectLst>
                <a:uLnTx/>
                <a:uFillTx/>
                <a:latin typeface="Calibri"/>
                <a:ea typeface="+mj-ea"/>
                <a:cs typeface="+mj-cs"/>
              </a:rPr>
            </a:br>
            <a:r>
              <a:rPr kumimoji="0" lang="en-US" sz="2800" b="1" i="0" u="none" strike="noStrike" kern="1200" cap="none" spc="0" normalizeH="0" baseline="0" noProof="0" dirty="0">
                <a:ln>
                  <a:noFill/>
                </a:ln>
                <a:solidFill>
                  <a:srgbClr val="00B0F0"/>
                </a:solidFill>
                <a:effectLst>
                  <a:outerShdw blurRad="38100" dist="38100" dir="2700000" algn="tl">
                    <a:srgbClr val="000000">
                      <a:alpha val="43137"/>
                    </a:srgbClr>
                  </a:outerShdw>
                </a:effectLst>
                <a:uLnTx/>
                <a:uFillTx/>
                <a:latin typeface="Calibri"/>
                <a:ea typeface="+mj-ea"/>
                <a:cs typeface="+mj-cs"/>
              </a:rPr>
              <a:t>     for my sins, what am I counseled to do next?</a:t>
            </a:r>
            <a:endParaRPr lang="en-US" sz="2800" dirty="0"/>
          </a:p>
        </p:txBody>
      </p:sp>
      <p:sp>
        <p:nvSpPr>
          <p:cNvPr id="3" name="Text Placeholder 2">
            <a:extLst>
              <a:ext uri="{FF2B5EF4-FFF2-40B4-BE49-F238E27FC236}">
                <a16:creationId xmlns:a16="http://schemas.microsoft.com/office/drawing/2014/main" id="{4294FFEF-3406-4457-A3E4-3E40C2C1B049}"/>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403FF095-411E-432F-AE03-CB4B5737DF02}"/>
              </a:ext>
            </a:extLst>
          </p:cNvPr>
          <p:cNvSpPr>
            <a:spLocks noGrp="1"/>
          </p:cNvSpPr>
          <p:nvPr>
            <p:ph sz="half" idx="2"/>
          </p:nvPr>
        </p:nvSpPr>
        <p:spPr>
          <a:xfrm>
            <a:off x="457199" y="1063229"/>
            <a:ext cx="5472953" cy="4080271"/>
          </a:xfrm>
        </p:spPr>
        <p:txBody>
          <a:body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endParaRPr kumimoji="0" lang="en-US" sz="3200" b="1" i="1"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alibri"/>
              <a:ea typeface="+mn-ea"/>
              <a:cs typeface="+mn-cs"/>
            </a:endParaRP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1" i="1"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alibri"/>
                <a:ea typeface="+mn-ea"/>
                <a:cs typeface="+mn-cs"/>
              </a:rPr>
              <a:t>Acts 22:16</a:t>
            </a:r>
            <a:r>
              <a:rPr kumimoji="0" lang="en-US" sz="3200" b="1" i="0"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alibri"/>
                <a:ea typeface="+mn-ea"/>
                <a:cs typeface="+mn-cs"/>
              </a:rPr>
              <a:t>  </a:t>
            </a:r>
            <a:r>
              <a:rPr kumimoji="0" lang="en-US" sz="3200" b="0" i="1"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rPr>
              <a:t>And now why are you waiting?  Arise and be </a:t>
            </a:r>
            <a:r>
              <a:rPr kumimoji="0" lang="en-US" sz="3200" b="0" i="1" u="sng" strike="noStrike" kern="1200" cap="none" spc="0" normalizeH="0" baseline="0" noProof="0" dirty="0">
                <a:ln>
                  <a:noFill/>
                </a:ln>
                <a:solidFill>
                  <a:srgbClr val="FF9900"/>
                </a:solidFill>
                <a:effectLst>
                  <a:outerShdw blurRad="38100" dist="38100" dir="2700000" algn="tl">
                    <a:srgbClr val="000000">
                      <a:alpha val="43137"/>
                    </a:srgbClr>
                  </a:outerShdw>
                </a:effectLst>
                <a:uLnTx/>
                <a:uFillTx/>
                <a:latin typeface="Calibri"/>
                <a:ea typeface="+mn-ea"/>
                <a:cs typeface="+mn-cs"/>
              </a:rPr>
              <a:t>baptized</a:t>
            </a:r>
            <a:r>
              <a:rPr kumimoji="0" lang="en-US" sz="3200" b="0" i="1"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rPr>
              <a:t>, and wash away your sins, calling on the name of the Lord</a:t>
            </a:r>
            <a:endParaRPr kumimoji="0" lang="en-US" sz="32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endParaRPr>
          </a:p>
          <a:p>
            <a:endParaRPr lang="en-US" dirty="0"/>
          </a:p>
        </p:txBody>
      </p:sp>
      <p:sp>
        <p:nvSpPr>
          <p:cNvPr id="5" name="Text Placeholder 4">
            <a:extLst>
              <a:ext uri="{FF2B5EF4-FFF2-40B4-BE49-F238E27FC236}">
                <a16:creationId xmlns:a16="http://schemas.microsoft.com/office/drawing/2014/main" id="{936AFB83-88CD-4288-B947-317688266EA8}"/>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A95992C8-60DB-44FB-B34C-E18AE164C319}"/>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16281266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BC4828-ECFD-43CE-80F4-B76EB8FF9709}"/>
              </a:ext>
            </a:extLst>
          </p:cNvPr>
          <p:cNvSpPr>
            <a:spLocks noGrp="1"/>
          </p:cNvSpPr>
          <p:nvPr>
            <p:ph type="title"/>
          </p:nvPr>
        </p:nvSpPr>
        <p:spPr/>
        <p:txBody>
          <a:bodyPr/>
          <a:lstStyle/>
          <a:p>
            <a:pPr algn="l"/>
            <a:r>
              <a:rPr kumimoji="0" lang="en-US" sz="2800" b="1" i="0" u="none" strike="noStrike" kern="1200" cap="none" spc="0" normalizeH="0" baseline="0" noProof="0" dirty="0">
                <a:ln>
                  <a:noFill/>
                </a:ln>
                <a:solidFill>
                  <a:srgbClr val="00B0F0"/>
                </a:solidFill>
                <a:effectLst/>
                <a:uLnTx/>
                <a:uFillTx/>
                <a:latin typeface="Calibri"/>
                <a:ea typeface="+mj-ea"/>
                <a:cs typeface="+mj-cs"/>
              </a:rPr>
              <a:t>7.  What does the word “baptize” mean?</a:t>
            </a:r>
            <a:endParaRPr lang="en-US" dirty="0"/>
          </a:p>
        </p:txBody>
      </p:sp>
      <p:sp>
        <p:nvSpPr>
          <p:cNvPr id="3" name="Text Placeholder 2">
            <a:extLst>
              <a:ext uri="{FF2B5EF4-FFF2-40B4-BE49-F238E27FC236}">
                <a16:creationId xmlns:a16="http://schemas.microsoft.com/office/drawing/2014/main" id="{A4C252F7-F691-409F-AD14-11A2B3FCFF88}"/>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05DF5542-33E7-4B3D-8E15-2213F237F971}"/>
              </a:ext>
            </a:extLst>
          </p:cNvPr>
          <p:cNvSpPr>
            <a:spLocks noGrp="1"/>
          </p:cNvSpPr>
          <p:nvPr>
            <p:ph sz="half" idx="2"/>
          </p:nvPr>
        </p:nvSpPr>
        <p:spPr>
          <a:xfrm>
            <a:off x="457199" y="1151335"/>
            <a:ext cx="5506571" cy="3992165"/>
          </a:xfrm>
        </p:spPr>
        <p:txBody>
          <a:body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endParaRPr kumimoji="0" lang="en-US" sz="3200" b="1" i="1"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alibri"/>
              <a:ea typeface="+mn-ea"/>
              <a:cs typeface="+mn-cs"/>
            </a:endParaRP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1" i="1"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alibri"/>
                <a:ea typeface="+mn-ea"/>
                <a:cs typeface="+mn-cs"/>
              </a:rPr>
              <a:t>Colossians 2:12 </a:t>
            </a:r>
            <a:r>
              <a:rPr kumimoji="0" lang="en-US" sz="3200" b="0" i="0"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alibri"/>
                <a:ea typeface="+mn-ea"/>
                <a:cs typeface="+mn-cs"/>
              </a:rPr>
              <a:t> </a:t>
            </a:r>
            <a:r>
              <a:rPr kumimoji="0" lang="en-US" sz="3200" b="0" i="1" u="sng" strike="noStrike" kern="1200" cap="none" spc="0" normalizeH="0" baseline="0" noProof="0" dirty="0">
                <a:ln>
                  <a:noFill/>
                </a:ln>
                <a:solidFill>
                  <a:srgbClr val="FF9900"/>
                </a:solidFill>
                <a:effectLst>
                  <a:outerShdw blurRad="38100" dist="38100" dir="2700000" algn="tl">
                    <a:srgbClr val="000000">
                      <a:alpha val="43137"/>
                    </a:srgbClr>
                  </a:outerShdw>
                </a:effectLst>
                <a:uLnTx/>
                <a:uFillTx/>
                <a:latin typeface="Calibri"/>
                <a:ea typeface="+mn-ea"/>
                <a:cs typeface="+mn-cs"/>
              </a:rPr>
              <a:t>Buried</a:t>
            </a:r>
            <a:r>
              <a:rPr kumimoji="0" lang="en-US" sz="32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rPr>
              <a:t> </a:t>
            </a:r>
            <a:r>
              <a:rPr kumimoji="0" lang="en-US" sz="3200" b="0" i="1"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rPr>
              <a:t>with him in baptism, wherein also ye are risen with him through the faith of the operation of God, who hath raised him from the dead.</a:t>
            </a:r>
            <a:endParaRPr kumimoji="0" lang="en-US" sz="32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endParaRPr>
          </a:p>
          <a:p>
            <a:endParaRPr lang="en-US" dirty="0"/>
          </a:p>
        </p:txBody>
      </p:sp>
      <p:sp>
        <p:nvSpPr>
          <p:cNvPr id="5" name="Text Placeholder 4">
            <a:extLst>
              <a:ext uri="{FF2B5EF4-FFF2-40B4-BE49-F238E27FC236}">
                <a16:creationId xmlns:a16="http://schemas.microsoft.com/office/drawing/2014/main" id="{BD5AEE61-A738-4217-8E21-D0B92B0103A3}"/>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B4E74D72-D31F-4A9D-A0FF-2ED1D863F062}"/>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30005691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6135EC-9A80-46B2-9AAB-655BE4996156}"/>
              </a:ext>
            </a:extLst>
          </p:cNvPr>
          <p:cNvSpPr>
            <a:spLocks noGrp="1"/>
          </p:cNvSpPr>
          <p:nvPr>
            <p:ph type="title"/>
          </p:nvPr>
        </p:nvSpPr>
        <p:spPr/>
        <p:txBody>
          <a:bodyPr>
            <a:noAutofit/>
          </a:bodyPr>
          <a:lstStyle/>
          <a:p>
            <a:pPr algn="l"/>
            <a:r>
              <a:rPr kumimoji="0" lang="en-US" sz="2800" b="1" i="0" u="none" strike="noStrike" kern="1200" cap="none" spc="0" normalizeH="0" baseline="0" noProof="0" dirty="0">
                <a:ln>
                  <a:noFill/>
                </a:ln>
                <a:solidFill>
                  <a:srgbClr val="00B0F0"/>
                </a:solidFill>
                <a:effectLst>
                  <a:outerShdw blurRad="38100" dist="38100" dir="2700000" algn="tl">
                    <a:srgbClr val="000000">
                      <a:alpha val="43137"/>
                    </a:srgbClr>
                  </a:outerShdw>
                </a:effectLst>
                <a:uLnTx/>
                <a:uFillTx/>
                <a:latin typeface="Calibri"/>
                <a:ea typeface="+mj-ea"/>
                <a:cs typeface="+mj-cs"/>
              </a:rPr>
              <a:t>8.  What example did our Savior leave us regarding  </a:t>
            </a:r>
            <a:br>
              <a:rPr kumimoji="0" lang="en-US" sz="2800" b="1" i="0" u="none" strike="noStrike" kern="1200" cap="none" spc="0" normalizeH="0" baseline="0" noProof="0" dirty="0">
                <a:ln>
                  <a:noFill/>
                </a:ln>
                <a:solidFill>
                  <a:srgbClr val="00B0F0"/>
                </a:solidFill>
                <a:effectLst>
                  <a:outerShdw blurRad="38100" dist="38100" dir="2700000" algn="tl">
                    <a:srgbClr val="000000">
                      <a:alpha val="43137"/>
                    </a:srgbClr>
                  </a:outerShdw>
                </a:effectLst>
                <a:uLnTx/>
                <a:uFillTx/>
                <a:latin typeface="Calibri"/>
                <a:ea typeface="+mj-ea"/>
                <a:cs typeface="+mj-cs"/>
              </a:rPr>
            </a:br>
            <a:r>
              <a:rPr kumimoji="0" lang="en-US" sz="2800" b="1" i="0" u="none" strike="noStrike" kern="1200" cap="none" spc="0" normalizeH="0" baseline="0" noProof="0" dirty="0">
                <a:ln>
                  <a:noFill/>
                </a:ln>
                <a:solidFill>
                  <a:srgbClr val="00B0F0"/>
                </a:solidFill>
                <a:effectLst>
                  <a:outerShdw blurRad="38100" dist="38100" dir="2700000" algn="tl">
                    <a:srgbClr val="000000">
                      <a:alpha val="43137"/>
                    </a:srgbClr>
                  </a:outerShdw>
                </a:effectLst>
                <a:uLnTx/>
                <a:uFillTx/>
                <a:latin typeface="Calibri"/>
                <a:ea typeface="+mj-ea"/>
                <a:cs typeface="+mj-cs"/>
              </a:rPr>
              <a:t>      baptism?</a:t>
            </a:r>
            <a:endParaRPr lang="en-US" sz="2800" dirty="0"/>
          </a:p>
        </p:txBody>
      </p:sp>
      <p:sp>
        <p:nvSpPr>
          <p:cNvPr id="3" name="Text Placeholder 2">
            <a:extLst>
              <a:ext uri="{FF2B5EF4-FFF2-40B4-BE49-F238E27FC236}">
                <a16:creationId xmlns:a16="http://schemas.microsoft.com/office/drawing/2014/main" id="{33C24D9F-9887-4E28-BEFC-6580335BB8C9}"/>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0587C147-5CE2-47C1-9C4C-EA8DE1B306AE}"/>
              </a:ext>
            </a:extLst>
          </p:cNvPr>
          <p:cNvSpPr>
            <a:spLocks noGrp="1"/>
          </p:cNvSpPr>
          <p:nvPr>
            <p:ph sz="half" idx="2"/>
          </p:nvPr>
        </p:nvSpPr>
        <p:spPr>
          <a:xfrm>
            <a:off x="457199" y="1063229"/>
            <a:ext cx="5472953" cy="4080271"/>
          </a:xfrm>
        </p:spPr>
        <p:txBody>
          <a:body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endParaRPr kumimoji="0" lang="en-US" sz="3200" b="1" i="1"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alibri"/>
              <a:ea typeface="+mn-ea"/>
              <a:cs typeface="+mn-cs"/>
            </a:endParaRP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1" i="1"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alibri"/>
                <a:ea typeface="+mn-ea"/>
                <a:cs typeface="+mn-cs"/>
              </a:rPr>
              <a:t>Mark 1:9, 10</a:t>
            </a:r>
            <a:r>
              <a:rPr kumimoji="0" lang="en-US" sz="3200" b="0" i="0"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alibri"/>
                <a:ea typeface="+mn-ea"/>
                <a:cs typeface="+mn-cs"/>
              </a:rPr>
              <a:t>  </a:t>
            </a:r>
            <a:r>
              <a:rPr kumimoji="0" lang="en-US" sz="32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rPr>
              <a:t>… </a:t>
            </a:r>
            <a:r>
              <a:rPr kumimoji="0" lang="en-US" sz="3200" b="0" i="1"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rPr>
              <a:t>Jesus came … and was baptized of John in Jordan.  And straightway coming </a:t>
            </a:r>
            <a:r>
              <a:rPr kumimoji="0" lang="en-US" sz="3200" b="0" i="1" u="sng" strike="noStrike" kern="1200" cap="none" spc="0" normalizeH="0" baseline="0" noProof="0" dirty="0">
                <a:ln>
                  <a:noFill/>
                </a:ln>
                <a:solidFill>
                  <a:srgbClr val="FF9900"/>
                </a:solidFill>
                <a:effectLst>
                  <a:outerShdw blurRad="38100" dist="38100" dir="2700000" algn="tl">
                    <a:srgbClr val="000000">
                      <a:alpha val="43137"/>
                    </a:srgbClr>
                  </a:outerShdw>
                </a:effectLst>
                <a:uLnTx/>
                <a:uFillTx/>
                <a:latin typeface="Calibri"/>
                <a:ea typeface="+mn-ea"/>
                <a:cs typeface="+mn-cs"/>
              </a:rPr>
              <a:t>up out </a:t>
            </a:r>
            <a:r>
              <a:rPr kumimoji="0" lang="en-US" sz="3200" b="0" i="1"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rPr>
              <a:t>of the water, he saw the heavens opened,…</a:t>
            </a:r>
            <a:endParaRPr kumimoji="0" lang="en-US" sz="32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endParaRPr>
          </a:p>
          <a:p>
            <a:endParaRPr lang="en-US" dirty="0"/>
          </a:p>
        </p:txBody>
      </p:sp>
      <p:sp>
        <p:nvSpPr>
          <p:cNvPr id="5" name="Text Placeholder 4">
            <a:extLst>
              <a:ext uri="{FF2B5EF4-FFF2-40B4-BE49-F238E27FC236}">
                <a16:creationId xmlns:a16="http://schemas.microsoft.com/office/drawing/2014/main" id="{3137DBE4-9C8E-410D-944D-1C654A684EB9}"/>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DF6CB0FB-CD62-4B6E-B114-D1A7ABED86C9}"/>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32420181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4BAE31-8C2A-4661-8E54-D2F541706A84}"/>
              </a:ext>
            </a:extLst>
          </p:cNvPr>
          <p:cNvSpPr>
            <a:spLocks noGrp="1"/>
          </p:cNvSpPr>
          <p:nvPr>
            <p:ph type="title"/>
          </p:nvPr>
        </p:nvSpPr>
        <p:spPr/>
        <p:txBody>
          <a:bodyPr/>
          <a:lstStyle/>
          <a:p>
            <a:pPr algn="l"/>
            <a:r>
              <a:rPr kumimoji="0" lang="en-US" sz="2800" b="1" i="0" u="none" strike="noStrike" kern="1200" cap="none" spc="0" normalizeH="0" baseline="0" noProof="0" dirty="0">
                <a:ln>
                  <a:noFill/>
                </a:ln>
                <a:solidFill>
                  <a:srgbClr val="00B0F0"/>
                </a:solidFill>
                <a:effectLst>
                  <a:outerShdw blurRad="38100" dist="38100" dir="2700000" algn="tl">
                    <a:srgbClr val="000000">
                      <a:alpha val="43137"/>
                    </a:srgbClr>
                  </a:outerShdw>
                </a:effectLst>
                <a:uLnTx/>
                <a:uFillTx/>
                <a:latin typeface="Calibri"/>
                <a:ea typeface="+mj-ea"/>
                <a:cs typeface="+mj-cs"/>
              </a:rPr>
              <a:t>9.  How did Philip baptize the treasurer of Ethiopia?</a:t>
            </a:r>
            <a:endParaRPr lang="en-US" dirty="0"/>
          </a:p>
        </p:txBody>
      </p:sp>
      <p:sp>
        <p:nvSpPr>
          <p:cNvPr id="3" name="Text Placeholder 2">
            <a:extLst>
              <a:ext uri="{FF2B5EF4-FFF2-40B4-BE49-F238E27FC236}">
                <a16:creationId xmlns:a16="http://schemas.microsoft.com/office/drawing/2014/main" id="{3199769E-8623-466A-9DFE-977002D94010}"/>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BFF6BCEB-FC2E-4049-9E1A-38F2BDD8B659}"/>
              </a:ext>
            </a:extLst>
          </p:cNvPr>
          <p:cNvSpPr>
            <a:spLocks noGrp="1"/>
          </p:cNvSpPr>
          <p:nvPr>
            <p:ph sz="half" idx="2"/>
          </p:nvPr>
        </p:nvSpPr>
        <p:spPr>
          <a:xfrm>
            <a:off x="457199" y="1063229"/>
            <a:ext cx="5506571" cy="4080271"/>
          </a:xfrm>
        </p:spPr>
        <p:txBody>
          <a:bodyPr>
            <a:normAutofit fontScale="92500" lnSpcReduction="10000"/>
          </a:body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1" i="1"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alibri"/>
                <a:ea typeface="+mn-ea"/>
                <a:cs typeface="+mn-cs"/>
              </a:rPr>
              <a:t>Acts 8:38, 39</a:t>
            </a:r>
            <a:r>
              <a:rPr kumimoji="0" lang="en-US" sz="3200" b="0" i="0"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alibri"/>
                <a:ea typeface="+mn-ea"/>
                <a:cs typeface="+mn-cs"/>
              </a:rPr>
              <a:t>  </a:t>
            </a:r>
            <a:r>
              <a:rPr kumimoji="0" lang="en-US" sz="3200" b="0" i="1"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rPr>
              <a:t>So he commanded the chariot to stand still.  And both Philip and the eunuch went down </a:t>
            </a:r>
            <a:r>
              <a:rPr kumimoji="0" lang="en-US" sz="3200" b="0" i="1" u="sng" strike="noStrike" kern="1200" cap="none" spc="0" normalizeH="0" baseline="0" noProof="0" dirty="0">
                <a:ln>
                  <a:noFill/>
                </a:ln>
                <a:solidFill>
                  <a:srgbClr val="FF9900"/>
                </a:solidFill>
                <a:effectLst>
                  <a:outerShdw blurRad="38100" dist="38100" dir="2700000" algn="tl">
                    <a:srgbClr val="000000">
                      <a:alpha val="43137"/>
                    </a:srgbClr>
                  </a:outerShdw>
                </a:effectLst>
                <a:uLnTx/>
                <a:uFillTx/>
                <a:latin typeface="Calibri"/>
                <a:ea typeface="+mn-ea"/>
                <a:cs typeface="+mn-cs"/>
              </a:rPr>
              <a:t>into</a:t>
            </a:r>
            <a:r>
              <a:rPr kumimoji="0" lang="en-US" sz="3200" b="0" i="1"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rPr>
              <a:t> the water, and he baptized him.   Now when they came </a:t>
            </a:r>
            <a:r>
              <a:rPr kumimoji="0" lang="en-US" sz="3200" b="0" i="1" u="sng" strike="noStrike" kern="1200" cap="none" spc="0" normalizeH="0" baseline="0" noProof="0" dirty="0">
                <a:ln>
                  <a:noFill/>
                </a:ln>
                <a:solidFill>
                  <a:srgbClr val="FF9900"/>
                </a:solidFill>
                <a:effectLst>
                  <a:outerShdw blurRad="38100" dist="38100" dir="2700000" algn="tl">
                    <a:srgbClr val="000000">
                      <a:alpha val="43137"/>
                    </a:srgbClr>
                  </a:outerShdw>
                </a:effectLst>
                <a:uLnTx/>
                <a:uFillTx/>
                <a:latin typeface="Calibri"/>
                <a:ea typeface="+mn-ea"/>
                <a:cs typeface="+mn-cs"/>
              </a:rPr>
              <a:t>up out </a:t>
            </a:r>
            <a:r>
              <a:rPr kumimoji="0" lang="en-US" sz="3200" b="0" i="1"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rPr>
              <a:t>of the water, the Spirit of the Lord caught Philip away, so that the eunuch saw him no more; and he went on his way rejoicing.</a:t>
            </a:r>
            <a:endParaRPr kumimoji="0" lang="en-US" sz="32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endParaRPr>
          </a:p>
          <a:p>
            <a:endParaRPr lang="en-US" dirty="0"/>
          </a:p>
        </p:txBody>
      </p:sp>
      <p:sp>
        <p:nvSpPr>
          <p:cNvPr id="5" name="Text Placeholder 4">
            <a:extLst>
              <a:ext uri="{FF2B5EF4-FFF2-40B4-BE49-F238E27FC236}">
                <a16:creationId xmlns:a16="http://schemas.microsoft.com/office/drawing/2014/main" id="{A06C0936-9A69-49AE-BEDD-7876F261B35B}"/>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01CCE51E-9DEF-43A6-9EBA-3258A0C2B845}"/>
              </a:ext>
            </a:extLst>
          </p:cNvPr>
          <p:cNvSpPr>
            <a:spLocks noGrp="1"/>
          </p:cNvSpPr>
          <p:nvPr>
            <p:ph sz="quarter" idx="4"/>
          </p:nvPr>
        </p:nvSpPr>
        <p:spPr/>
        <p:txBody>
          <a:bodyPr>
            <a:normAutofit fontScale="92500" lnSpcReduction="10000"/>
          </a:bodyPr>
          <a:lstStyle/>
          <a:p>
            <a:endParaRPr lang="en-US"/>
          </a:p>
        </p:txBody>
      </p:sp>
    </p:spTree>
    <p:extLst>
      <p:ext uri="{BB962C8B-B14F-4D97-AF65-F5344CB8AC3E}">
        <p14:creationId xmlns:p14="http://schemas.microsoft.com/office/powerpoint/2010/main" val="104653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A3A9D4-C2D3-46D3-B2B4-29568201DF8E}"/>
              </a:ext>
            </a:extLst>
          </p:cNvPr>
          <p:cNvSpPr>
            <a:spLocks noGrp="1"/>
          </p:cNvSpPr>
          <p:nvPr>
            <p:ph type="title"/>
          </p:nvPr>
        </p:nvSpPr>
        <p:spPr/>
        <p:txBody>
          <a:bodyPr/>
          <a:lstStyle/>
          <a:p>
            <a:pPr algn="l"/>
            <a:r>
              <a:rPr kumimoji="0" lang="en-US" sz="2800" b="1" i="0" u="none" strike="noStrike" kern="1200" cap="none" spc="0" normalizeH="0" baseline="0" noProof="0" dirty="0">
                <a:ln>
                  <a:noFill/>
                </a:ln>
                <a:solidFill>
                  <a:srgbClr val="00B0F0"/>
                </a:solidFill>
                <a:effectLst>
                  <a:outerShdw blurRad="38100" dist="38100" dir="2700000" algn="tl">
                    <a:srgbClr val="000000">
                      <a:alpha val="43137"/>
                    </a:srgbClr>
                  </a:outerShdw>
                </a:effectLst>
                <a:uLnTx/>
                <a:uFillTx/>
                <a:latin typeface="Calibri"/>
                <a:ea typeface="+mj-ea"/>
                <a:cs typeface="+mj-cs"/>
              </a:rPr>
              <a:t>10.  What other truths are symbolized by baptism?</a:t>
            </a:r>
            <a:endParaRPr lang="en-US" dirty="0"/>
          </a:p>
        </p:txBody>
      </p:sp>
      <p:sp>
        <p:nvSpPr>
          <p:cNvPr id="3" name="Text Placeholder 2">
            <a:extLst>
              <a:ext uri="{FF2B5EF4-FFF2-40B4-BE49-F238E27FC236}">
                <a16:creationId xmlns:a16="http://schemas.microsoft.com/office/drawing/2014/main" id="{CA13CF1E-5CC6-42D3-B8E3-4BD97393EF94}"/>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2B1BC63F-4120-4624-92A9-8FF2B60DFAF5}"/>
              </a:ext>
            </a:extLst>
          </p:cNvPr>
          <p:cNvSpPr>
            <a:spLocks noGrp="1"/>
          </p:cNvSpPr>
          <p:nvPr>
            <p:ph sz="half" idx="2"/>
          </p:nvPr>
        </p:nvSpPr>
        <p:spPr>
          <a:xfrm>
            <a:off x="457200" y="1063229"/>
            <a:ext cx="5546912" cy="4080271"/>
          </a:xfrm>
        </p:spPr>
        <p:txBody>
          <a:body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endParaRPr kumimoji="0" lang="en-US" sz="2800" b="1" i="1"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alibri"/>
              <a:ea typeface="+mn-ea"/>
              <a:cs typeface="+mn-cs"/>
            </a:endParaRP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2800" b="1" i="1"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alibri"/>
                <a:ea typeface="+mn-ea"/>
                <a:cs typeface="+mn-cs"/>
              </a:rPr>
              <a:t>Romans 6:4</a:t>
            </a:r>
            <a:r>
              <a:rPr kumimoji="0" lang="en-US" sz="2800" b="0" i="0"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alibri"/>
                <a:ea typeface="+mn-ea"/>
                <a:cs typeface="+mn-cs"/>
              </a:rPr>
              <a:t>  </a:t>
            </a:r>
            <a:r>
              <a:rPr kumimoji="0" lang="en-US" sz="2800" b="0" i="1"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rPr>
              <a:t>Therefore we are </a:t>
            </a:r>
            <a:r>
              <a:rPr kumimoji="0" lang="en-US" sz="2800" b="0" i="1" u="sng" strike="noStrike" kern="1200" cap="none" spc="0" normalizeH="0" baseline="0" noProof="0" dirty="0">
                <a:ln>
                  <a:noFill/>
                </a:ln>
                <a:solidFill>
                  <a:srgbClr val="FF9900"/>
                </a:solidFill>
                <a:effectLst>
                  <a:outerShdw blurRad="38100" dist="38100" dir="2700000" algn="tl">
                    <a:srgbClr val="000000">
                      <a:alpha val="43137"/>
                    </a:srgbClr>
                  </a:outerShdw>
                </a:effectLst>
                <a:uLnTx/>
                <a:uFillTx/>
                <a:latin typeface="Calibri"/>
                <a:ea typeface="+mn-ea"/>
                <a:cs typeface="+mn-cs"/>
              </a:rPr>
              <a:t>buried</a:t>
            </a:r>
            <a:r>
              <a:rPr kumimoji="0" lang="en-US" sz="2800" b="0" i="1"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rPr>
              <a:t> with him by baptism into death:  that like as Christ was </a:t>
            </a:r>
            <a:r>
              <a:rPr kumimoji="0" lang="en-US" sz="2800" b="0" i="1" u="sng" strike="noStrike" kern="1200" cap="none" spc="0" normalizeH="0" baseline="0" noProof="0" dirty="0">
                <a:ln>
                  <a:noFill/>
                </a:ln>
                <a:solidFill>
                  <a:srgbClr val="FF9900"/>
                </a:solidFill>
                <a:effectLst>
                  <a:outerShdw blurRad="38100" dist="38100" dir="2700000" algn="tl">
                    <a:srgbClr val="000000">
                      <a:alpha val="43137"/>
                    </a:srgbClr>
                  </a:outerShdw>
                </a:effectLst>
                <a:uLnTx/>
                <a:uFillTx/>
                <a:latin typeface="Calibri"/>
                <a:ea typeface="+mn-ea"/>
                <a:cs typeface="+mn-cs"/>
              </a:rPr>
              <a:t>raised</a:t>
            </a:r>
            <a:r>
              <a:rPr kumimoji="0" lang="en-US" sz="2800" b="0" i="1"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rPr>
              <a:t> up from the dead by the glory of the Father, even so we also should walk in newness of life.</a:t>
            </a:r>
            <a:endParaRPr kumimoji="0" lang="en-US" sz="28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endParaRPr>
          </a:p>
          <a:p>
            <a:endParaRPr lang="en-US" dirty="0"/>
          </a:p>
        </p:txBody>
      </p:sp>
      <p:sp>
        <p:nvSpPr>
          <p:cNvPr id="5" name="Text Placeholder 4">
            <a:extLst>
              <a:ext uri="{FF2B5EF4-FFF2-40B4-BE49-F238E27FC236}">
                <a16:creationId xmlns:a16="http://schemas.microsoft.com/office/drawing/2014/main" id="{6945E046-2AA4-4CF3-8095-F3CCA771B16F}"/>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25B2F585-40B0-447C-AFF1-32C1EA094D13}"/>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11340836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Text Placeholder 3"/>
          <p:cNvSpPr>
            <a:spLocks noGrp="1"/>
          </p:cNvSpPr>
          <p:nvPr>
            <p:ph type="body" sz="half" idx="2"/>
          </p:nvPr>
        </p:nvSpPr>
        <p:spPr/>
        <p:txBody>
          <a:bodyPr/>
          <a:lstStyle/>
          <a:p>
            <a:endParaRPr lang="en-US"/>
          </a:p>
        </p:txBody>
      </p:sp>
      <p:pic>
        <p:nvPicPr>
          <p:cNvPr id="5" name="Picture Placeholder 4" descr="Image result for baptism"/>
          <p:cNvPicPr>
            <a:picLocks noGrp="1"/>
          </p:cNvPicPr>
          <p:nvPr>
            <p:ph type="pic" idx="1"/>
          </p:nvPr>
        </p:nvPicPr>
        <p:blipFill>
          <a:blip r:embed="rId2">
            <a:extLst>
              <a:ext uri="{28A0092B-C50C-407E-A947-70E740481C1C}">
                <a14:useLocalDpi xmlns:a14="http://schemas.microsoft.com/office/drawing/2010/main" val="0"/>
              </a:ext>
            </a:extLst>
          </a:blip>
          <a:srcRect l="5556" r="5556"/>
          <a:stretch>
            <a:fillRect/>
          </a:stretch>
        </p:blipFill>
        <p:spPr bwMode="auto">
          <a:xfrm>
            <a:off x="457200" y="939404"/>
            <a:ext cx="4986811" cy="3086100"/>
          </a:xfrm>
          <a:prstGeom prst="rect">
            <a:avLst/>
          </a:prstGeom>
          <a:noFill/>
          <a:ln>
            <a:noFill/>
          </a:ln>
        </p:spPr>
      </p:pic>
    </p:spTree>
    <p:extLst>
      <p:ext uri="{BB962C8B-B14F-4D97-AF65-F5344CB8AC3E}">
        <p14:creationId xmlns:p14="http://schemas.microsoft.com/office/powerpoint/2010/main" val="11762633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5B7FFA-9C2D-40C8-A4E3-049F21D6E8D7}"/>
              </a:ext>
            </a:extLst>
          </p:cNvPr>
          <p:cNvSpPr>
            <a:spLocks noGrp="1"/>
          </p:cNvSpPr>
          <p:nvPr>
            <p:ph type="title"/>
          </p:nvPr>
        </p:nvSpPr>
        <p:spPr/>
        <p:txBody>
          <a:bodyPr>
            <a:noAutofit/>
          </a:bodyPr>
          <a:lstStyle/>
          <a:p>
            <a:pPr algn="l"/>
            <a:r>
              <a:rPr kumimoji="0" lang="en-US" sz="2800" b="1" i="0" u="none" strike="noStrike" kern="1200" cap="none" spc="0" normalizeH="0" baseline="0" noProof="0" dirty="0">
                <a:ln>
                  <a:noFill/>
                </a:ln>
                <a:solidFill>
                  <a:srgbClr val="00B0F0"/>
                </a:solidFill>
                <a:effectLst>
                  <a:outerShdw blurRad="38100" dist="38100" dir="2700000" algn="tl">
                    <a:srgbClr val="000000">
                      <a:alpha val="43137"/>
                    </a:srgbClr>
                  </a:outerShdw>
                </a:effectLst>
                <a:uLnTx/>
                <a:uFillTx/>
                <a:latin typeface="Calibri"/>
                <a:ea typeface="+mj-ea"/>
                <a:cs typeface="+mj-cs"/>
              </a:rPr>
              <a:t>11.  What blessed ceremony can be compared to </a:t>
            </a:r>
            <a:br>
              <a:rPr kumimoji="0" lang="en-US" sz="2800" b="1" i="0" u="none" strike="noStrike" kern="1200" cap="none" spc="0" normalizeH="0" baseline="0" noProof="0" dirty="0">
                <a:ln>
                  <a:noFill/>
                </a:ln>
                <a:solidFill>
                  <a:srgbClr val="00B0F0"/>
                </a:solidFill>
                <a:effectLst>
                  <a:outerShdw blurRad="38100" dist="38100" dir="2700000" algn="tl">
                    <a:srgbClr val="000000">
                      <a:alpha val="43137"/>
                    </a:srgbClr>
                  </a:outerShdw>
                </a:effectLst>
                <a:uLnTx/>
                <a:uFillTx/>
                <a:latin typeface="Calibri"/>
                <a:ea typeface="+mj-ea"/>
                <a:cs typeface="+mj-cs"/>
              </a:rPr>
            </a:br>
            <a:r>
              <a:rPr kumimoji="0" lang="en-US" sz="2800" b="1" i="0" u="none" strike="noStrike" kern="1200" cap="none" spc="0" normalizeH="0" baseline="0" noProof="0" dirty="0">
                <a:ln>
                  <a:noFill/>
                </a:ln>
                <a:solidFill>
                  <a:srgbClr val="00B0F0"/>
                </a:solidFill>
                <a:effectLst>
                  <a:outerShdw blurRad="38100" dist="38100" dir="2700000" algn="tl">
                    <a:srgbClr val="000000">
                      <a:alpha val="43137"/>
                    </a:srgbClr>
                  </a:outerShdw>
                </a:effectLst>
                <a:uLnTx/>
                <a:uFillTx/>
                <a:latin typeface="Calibri"/>
                <a:ea typeface="+mj-ea"/>
                <a:cs typeface="+mj-cs"/>
              </a:rPr>
              <a:t>        baptism?</a:t>
            </a:r>
            <a:endParaRPr lang="en-US" sz="2800" dirty="0"/>
          </a:p>
        </p:txBody>
      </p:sp>
      <p:sp>
        <p:nvSpPr>
          <p:cNvPr id="3" name="Text Placeholder 2">
            <a:extLst>
              <a:ext uri="{FF2B5EF4-FFF2-40B4-BE49-F238E27FC236}">
                <a16:creationId xmlns:a16="http://schemas.microsoft.com/office/drawing/2014/main" id="{9114BCFD-8786-4790-941E-19F58F4E8FE4}"/>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604155B7-DB9A-4A97-83A9-30B8A84AE36B}"/>
              </a:ext>
            </a:extLst>
          </p:cNvPr>
          <p:cNvSpPr>
            <a:spLocks noGrp="1"/>
          </p:cNvSpPr>
          <p:nvPr>
            <p:ph sz="half" idx="2"/>
          </p:nvPr>
        </p:nvSpPr>
        <p:spPr>
          <a:xfrm>
            <a:off x="457199" y="1063229"/>
            <a:ext cx="5472953" cy="4080271"/>
          </a:xfrm>
        </p:spPr>
        <p:txBody>
          <a:body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endParaRPr kumimoji="0" lang="en-US" sz="3200" b="1" i="1"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alibri"/>
              <a:ea typeface="+mn-ea"/>
              <a:cs typeface="+mn-cs"/>
            </a:endParaRP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1" i="1"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alibri"/>
                <a:ea typeface="+mn-ea"/>
                <a:cs typeface="+mn-cs"/>
              </a:rPr>
              <a:t>Galatians 3:27</a:t>
            </a:r>
            <a:r>
              <a:rPr kumimoji="0" lang="en-US" sz="3200" b="0" i="0"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alibri"/>
                <a:ea typeface="+mn-ea"/>
                <a:cs typeface="+mn-cs"/>
              </a:rPr>
              <a:t>  </a:t>
            </a:r>
            <a:r>
              <a:rPr kumimoji="0" lang="en-US" sz="3200" b="0" i="1"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rPr>
              <a:t>For as many of you as have been baptized into Christ have </a:t>
            </a:r>
            <a:r>
              <a:rPr kumimoji="0" lang="en-US" sz="3200" b="0" i="1" u="sng" strike="noStrike" kern="1200" cap="none" spc="0" normalizeH="0" baseline="0" noProof="0" dirty="0">
                <a:ln>
                  <a:noFill/>
                </a:ln>
                <a:solidFill>
                  <a:srgbClr val="FF9900"/>
                </a:solidFill>
                <a:effectLst>
                  <a:outerShdw blurRad="38100" dist="38100" dir="2700000" algn="tl">
                    <a:srgbClr val="000000">
                      <a:alpha val="43137"/>
                    </a:srgbClr>
                  </a:outerShdw>
                </a:effectLst>
                <a:uLnTx/>
                <a:uFillTx/>
                <a:latin typeface="Calibri"/>
                <a:ea typeface="+mn-ea"/>
                <a:cs typeface="+mn-cs"/>
              </a:rPr>
              <a:t>put on </a:t>
            </a:r>
            <a:r>
              <a:rPr kumimoji="0" lang="en-US" sz="3200" b="0" i="1"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rPr>
              <a:t>Christ.</a:t>
            </a:r>
            <a:endParaRPr kumimoji="0" lang="en-US" sz="32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endParaRPr>
          </a:p>
          <a:p>
            <a:endParaRPr lang="en-US" dirty="0"/>
          </a:p>
        </p:txBody>
      </p:sp>
      <p:sp>
        <p:nvSpPr>
          <p:cNvPr id="5" name="Text Placeholder 4">
            <a:extLst>
              <a:ext uri="{FF2B5EF4-FFF2-40B4-BE49-F238E27FC236}">
                <a16:creationId xmlns:a16="http://schemas.microsoft.com/office/drawing/2014/main" id="{1F713AB6-D793-435B-BA14-7C505CAFCE32}"/>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3E3258AE-7A2B-4FB2-A201-3EACE9A08283}"/>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172143468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Text Placeholder 3"/>
          <p:cNvSpPr>
            <a:spLocks noGrp="1"/>
          </p:cNvSpPr>
          <p:nvPr>
            <p:ph type="body" sz="half" idx="2"/>
          </p:nvPr>
        </p:nvSpPr>
        <p:spPr/>
        <p:txBody>
          <a:bodyPr/>
          <a:lstStyle/>
          <a:p>
            <a:endParaRPr lang="en-US"/>
          </a:p>
        </p:txBody>
      </p:sp>
      <p:sp>
        <p:nvSpPr>
          <p:cNvPr id="10" name="Picture Placeholder 9"/>
          <p:cNvSpPr>
            <a:spLocks noGrp="1"/>
          </p:cNvSpPr>
          <p:nvPr>
            <p:ph type="pic" idx="1"/>
          </p:nvPr>
        </p:nvSpPr>
        <p:spPr/>
      </p:sp>
      <p:pic>
        <p:nvPicPr>
          <p:cNvPr id="12" name="Picture 11" descr="https://modernclassymodesty.files.wordpress.com/2015/07/narlock.jpg"/>
          <p:cNvPicPr/>
          <p:nvPr/>
        </p:nvPicPr>
        <p:blipFill>
          <a:blip r:embed="rId2">
            <a:extLst>
              <a:ext uri="{28A0092B-C50C-407E-A947-70E740481C1C}">
                <a14:useLocalDpi xmlns:a14="http://schemas.microsoft.com/office/drawing/2010/main" val="0"/>
              </a:ext>
            </a:extLst>
          </a:blip>
          <a:srcRect/>
          <a:stretch>
            <a:fillRect/>
          </a:stretch>
        </p:blipFill>
        <p:spPr bwMode="auto">
          <a:xfrm>
            <a:off x="457200" y="459581"/>
            <a:ext cx="3896797" cy="4169569"/>
          </a:xfrm>
          <a:prstGeom prst="rect">
            <a:avLst/>
          </a:prstGeom>
          <a:noFill/>
          <a:ln>
            <a:noFill/>
          </a:ln>
        </p:spPr>
      </p:pic>
    </p:spTree>
    <p:extLst>
      <p:ext uri="{BB962C8B-B14F-4D97-AF65-F5344CB8AC3E}">
        <p14:creationId xmlns:p14="http://schemas.microsoft.com/office/powerpoint/2010/main" val="11297808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81AF31-6229-4587-9D4A-31512FADF880}"/>
              </a:ext>
            </a:extLst>
          </p:cNvPr>
          <p:cNvSpPr>
            <a:spLocks noGrp="1"/>
          </p:cNvSpPr>
          <p:nvPr>
            <p:ph type="title"/>
          </p:nvPr>
        </p:nvSpPr>
        <p:spPr/>
        <p:txBody>
          <a:bodyPr>
            <a:noAutofit/>
          </a:bodyPr>
          <a:lstStyle/>
          <a:p>
            <a:pPr algn="l"/>
            <a:br>
              <a:rPr kumimoji="0" lang="en-US" sz="2800" b="1" i="0" u="none" strike="noStrike" kern="1200" cap="none" spc="0" normalizeH="0" baseline="0" noProof="0" dirty="0">
                <a:ln>
                  <a:noFill/>
                </a:ln>
                <a:solidFill>
                  <a:srgbClr val="00B0F0"/>
                </a:solidFill>
                <a:effectLst>
                  <a:outerShdw blurRad="38100" dist="38100" dir="2700000" algn="tl">
                    <a:srgbClr val="000000">
                      <a:alpha val="43137"/>
                    </a:srgbClr>
                  </a:outerShdw>
                </a:effectLst>
                <a:uLnTx/>
                <a:uFillTx/>
                <a:latin typeface="Calibri"/>
                <a:ea typeface="+mj-ea"/>
                <a:cs typeface="+mj-cs"/>
              </a:rPr>
            </a:br>
            <a:r>
              <a:rPr kumimoji="0" lang="en-US" sz="2800" b="1" i="0" u="none" strike="noStrike" kern="1200" cap="none" spc="0" normalizeH="0" baseline="0" noProof="0" dirty="0">
                <a:ln>
                  <a:noFill/>
                </a:ln>
                <a:solidFill>
                  <a:srgbClr val="00B0F0"/>
                </a:solidFill>
                <a:effectLst>
                  <a:outerShdw blurRad="38100" dist="38100" dir="2700000" algn="tl">
                    <a:srgbClr val="000000">
                      <a:alpha val="43137"/>
                    </a:srgbClr>
                  </a:outerShdw>
                </a:effectLst>
                <a:uLnTx/>
                <a:uFillTx/>
                <a:latin typeface="Calibri"/>
                <a:ea typeface="+mj-ea"/>
                <a:cs typeface="+mj-cs"/>
              </a:rPr>
              <a:t>12.  How important is baptism to Christians today? </a:t>
            </a:r>
            <a:br>
              <a:rPr kumimoji="0" lang="en-US" sz="2800" b="1" i="0" u="none" strike="noStrike" kern="1200" cap="none" spc="0" normalizeH="0" baseline="0" noProof="0" dirty="0">
                <a:ln>
                  <a:noFill/>
                </a:ln>
                <a:solidFill>
                  <a:prstClr val="white"/>
                </a:solidFill>
                <a:effectLst/>
                <a:uLnTx/>
                <a:uFillTx/>
                <a:latin typeface="Calibri"/>
                <a:ea typeface="+mj-ea"/>
                <a:cs typeface="+mj-cs"/>
              </a:rPr>
            </a:br>
            <a:endParaRPr lang="en-US" sz="2800" dirty="0"/>
          </a:p>
        </p:txBody>
      </p:sp>
      <p:sp>
        <p:nvSpPr>
          <p:cNvPr id="3" name="Text Placeholder 2">
            <a:extLst>
              <a:ext uri="{FF2B5EF4-FFF2-40B4-BE49-F238E27FC236}">
                <a16:creationId xmlns:a16="http://schemas.microsoft.com/office/drawing/2014/main" id="{1603D62C-E7A1-4897-9CAC-C226E001A261}"/>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9FD50179-5D85-4FD0-A7F7-43B9AAE5AEF6}"/>
              </a:ext>
            </a:extLst>
          </p:cNvPr>
          <p:cNvSpPr>
            <a:spLocks noGrp="1"/>
          </p:cNvSpPr>
          <p:nvPr>
            <p:ph sz="half" idx="2"/>
          </p:nvPr>
        </p:nvSpPr>
        <p:spPr>
          <a:xfrm>
            <a:off x="457199" y="1063229"/>
            <a:ext cx="5506571" cy="4080271"/>
          </a:xfrm>
        </p:spPr>
        <p:txBody>
          <a:bodyPr>
            <a:normAutofit fontScale="92500"/>
          </a:body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1" i="1"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alibri"/>
                <a:ea typeface="+mn-ea"/>
                <a:cs typeface="+mn-cs"/>
              </a:rPr>
              <a:t>Mark 16:16</a:t>
            </a:r>
            <a:r>
              <a:rPr kumimoji="0" lang="en-US" sz="3200" b="0" i="0"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alibri"/>
                <a:ea typeface="+mn-ea"/>
                <a:cs typeface="+mn-cs"/>
              </a:rPr>
              <a:t>  </a:t>
            </a:r>
            <a:r>
              <a:rPr kumimoji="0" lang="en-US" sz="3200" b="0" i="1"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rPr>
              <a:t>He that believeth and is </a:t>
            </a:r>
            <a:r>
              <a:rPr kumimoji="0" lang="en-US" sz="3200" b="0" i="1" u="sng" strike="noStrike" kern="1200" cap="none" spc="0" normalizeH="0" baseline="0" noProof="0" dirty="0">
                <a:ln>
                  <a:noFill/>
                </a:ln>
                <a:solidFill>
                  <a:srgbClr val="FF9900"/>
                </a:solidFill>
                <a:effectLst>
                  <a:outerShdw blurRad="38100" dist="38100" dir="2700000" algn="tl">
                    <a:srgbClr val="000000">
                      <a:alpha val="43137"/>
                    </a:srgbClr>
                  </a:outerShdw>
                </a:effectLst>
                <a:uLnTx/>
                <a:uFillTx/>
                <a:latin typeface="Calibri"/>
                <a:ea typeface="+mn-ea"/>
                <a:cs typeface="+mn-cs"/>
              </a:rPr>
              <a:t>baptized</a:t>
            </a:r>
            <a:r>
              <a:rPr kumimoji="0" lang="en-US" sz="3200" b="0" i="1"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rPr>
              <a:t> shall be </a:t>
            </a:r>
            <a:r>
              <a:rPr kumimoji="0" lang="en-US" sz="3200" b="0" i="1" u="sng" strike="noStrike" kern="1200" cap="none" spc="0" normalizeH="0" baseline="0" noProof="0" dirty="0">
                <a:ln>
                  <a:noFill/>
                </a:ln>
                <a:solidFill>
                  <a:srgbClr val="FF9900"/>
                </a:solidFill>
                <a:effectLst>
                  <a:outerShdw blurRad="38100" dist="38100" dir="2700000" algn="tl">
                    <a:srgbClr val="000000">
                      <a:alpha val="43137"/>
                    </a:srgbClr>
                  </a:outerShdw>
                </a:effectLst>
                <a:uLnTx/>
                <a:uFillTx/>
                <a:latin typeface="Calibri"/>
                <a:ea typeface="+mn-ea"/>
                <a:cs typeface="+mn-cs"/>
              </a:rPr>
              <a:t>saved</a:t>
            </a:r>
            <a:r>
              <a:rPr kumimoji="0" lang="en-US" sz="3200" b="0" i="1"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rPr>
              <a:t>; but he that believeth not shall be </a:t>
            </a:r>
            <a:r>
              <a:rPr kumimoji="0" lang="en-US" sz="3200" b="0" i="1" u="sng" strike="noStrike" kern="1200" cap="none" spc="0" normalizeH="0" baseline="0" noProof="0" dirty="0">
                <a:ln>
                  <a:noFill/>
                </a:ln>
                <a:solidFill>
                  <a:srgbClr val="FF9900"/>
                </a:solidFill>
                <a:effectLst>
                  <a:outerShdw blurRad="38100" dist="38100" dir="2700000" algn="tl">
                    <a:srgbClr val="000000">
                      <a:alpha val="43137"/>
                    </a:srgbClr>
                  </a:outerShdw>
                </a:effectLst>
                <a:uLnTx/>
                <a:uFillTx/>
                <a:latin typeface="Calibri"/>
                <a:ea typeface="+mn-ea"/>
                <a:cs typeface="+mn-cs"/>
              </a:rPr>
              <a:t>damned</a:t>
            </a:r>
            <a:r>
              <a:rPr kumimoji="0" lang="en-US" sz="3200" b="0" i="1"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rPr>
              <a:t>.</a:t>
            </a:r>
          </a:p>
          <a:p>
            <a:pPr marL="0" marR="0" lvl="0" indent="0" algn="l" defTabSz="457200" rtl="0" eaLnBrk="1" fontAlgn="auto" latinLnBrk="0" hangingPunct="1">
              <a:lnSpc>
                <a:spcPct val="100000"/>
              </a:lnSpc>
              <a:spcBef>
                <a:spcPct val="20000"/>
              </a:spcBef>
              <a:spcAft>
                <a:spcPts val="0"/>
              </a:spcAft>
              <a:buClrTx/>
              <a:buSzTx/>
              <a:buFont typeface="Arial"/>
              <a:buNone/>
              <a:tabLst/>
              <a:defRPr/>
            </a:pPr>
            <a:endParaRPr kumimoji="0" lang="en-US" sz="32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endParaRP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1" i="1"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alibri"/>
                <a:ea typeface="+mn-ea"/>
                <a:cs typeface="+mn-cs"/>
              </a:rPr>
              <a:t>John 3:5</a:t>
            </a:r>
            <a:r>
              <a:rPr kumimoji="0" lang="en-US" sz="3200" b="0" i="0"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alibri"/>
                <a:ea typeface="+mn-ea"/>
                <a:cs typeface="+mn-cs"/>
              </a:rPr>
              <a:t>  </a:t>
            </a:r>
            <a:r>
              <a:rPr kumimoji="0" lang="en-US" sz="3200" b="0" i="1"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rPr>
              <a:t>Except a man be born of water and of the Spirit, he </a:t>
            </a:r>
            <a:r>
              <a:rPr kumimoji="0" lang="en-US" sz="3200" b="0" i="1" u="sng" strike="noStrike" kern="1200" cap="none" spc="0" normalizeH="0" baseline="0" noProof="0" dirty="0">
                <a:ln>
                  <a:noFill/>
                </a:ln>
                <a:solidFill>
                  <a:srgbClr val="FF9900"/>
                </a:solidFill>
                <a:effectLst>
                  <a:outerShdw blurRad="38100" dist="38100" dir="2700000" algn="tl">
                    <a:srgbClr val="000000">
                      <a:alpha val="43137"/>
                    </a:srgbClr>
                  </a:outerShdw>
                </a:effectLst>
                <a:uLnTx/>
                <a:uFillTx/>
                <a:latin typeface="Calibri"/>
                <a:ea typeface="+mn-ea"/>
                <a:cs typeface="+mn-cs"/>
              </a:rPr>
              <a:t>cannot</a:t>
            </a:r>
            <a:r>
              <a:rPr kumimoji="0" lang="en-US" sz="3200" b="0" i="1"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rPr>
              <a:t> enter into the kingdom of God.</a:t>
            </a:r>
            <a:endParaRPr kumimoji="0" lang="en-US" sz="32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endParaRPr>
          </a:p>
          <a:p>
            <a:endParaRPr lang="en-US" dirty="0"/>
          </a:p>
        </p:txBody>
      </p:sp>
      <p:sp>
        <p:nvSpPr>
          <p:cNvPr id="5" name="Text Placeholder 4">
            <a:extLst>
              <a:ext uri="{FF2B5EF4-FFF2-40B4-BE49-F238E27FC236}">
                <a16:creationId xmlns:a16="http://schemas.microsoft.com/office/drawing/2014/main" id="{724C68EF-BFF6-4844-B8DB-3CBACE8117CF}"/>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3AB8521D-5E02-4E70-A634-52375542409A}"/>
              </a:ext>
            </a:extLst>
          </p:cNvPr>
          <p:cNvSpPr>
            <a:spLocks noGrp="1"/>
          </p:cNvSpPr>
          <p:nvPr>
            <p:ph sz="quarter" idx="4"/>
          </p:nvPr>
        </p:nvSpPr>
        <p:spPr/>
        <p:txBody>
          <a:bodyPr>
            <a:normAutofit fontScale="92500"/>
          </a:bodyPr>
          <a:lstStyle/>
          <a:p>
            <a:endParaRPr lang="en-US" dirty="0"/>
          </a:p>
        </p:txBody>
      </p:sp>
    </p:spTree>
    <p:extLst>
      <p:ext uri="{BB962C8B-B14F-4D97-AF65-F5344CB8AC3E}">
        <p14:creationId xmlns:p14="http://schemas.microsoft.com/office/powerpoint/2010/main" val="2049532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565CEA-2DF4-44E8-9B88-C8F2F84F1AFF}"/>
              </a:ext>
            </a:extLst>
          </p:cNvPr>
          <p:cNvSpPr>
            <a:spLocks noGrp="1"/>
          </p:cNvSpPr>
          <p:nvPr>
            <p:ph type="title"/>
          </p:nvPr>
        </p:nvSpPr>
        <p:spPr/>
        <p:txBody>
          <a:bodyPr>
            <a:noAutofit/>
          </a:bodyPr>
          <a:lstStyle/>
          <a:p>
            <a:pPr algn="l"/>
            <a:r>
              <a:rPr kumimoji="0" lang="en-US" sz="2800" b="1" i="0" u="none" strike="noStrike" kern="1200" cap="none" spc="0" normalizeH="0" baseline="0" noProof="0" dirty="0">
                <a:ln>
                  <a:noFill/>
                </a:ln>
                <a:solidFill>
                  <a:srgbClr val="00B0F0"/>
                </a:solidFill>
                <a:effectLst>
                  <a:outerShdw blurRad="38100" dist="38100" dir="2700000" algn="tl">
                    <a:srgbClr val="000000">
                      <a:alpha val="43137"/>
                    </a:srgbClr>
                  </a:outerShdw>
                </a:effectLst>
                <a:uLnTx/>
                <a:uFillTx/>
                <a:latin typeface="Calibri"/>
                <a:ea typeface="+mj-ea"/>
                <a:cs typeface="+mj-cs"/>
              </a:rPr>
              <a:t>13.  What command did Jesus give to His people just   </a:t>
            </a:r>
            <a:br>
              <a:rPr kumimoji="0" lang="en-US" sz="2800" b="1" i="0" u="none" strike="noStrike" kern="1200" cap="none" spc="0" normalizeH="0" baseline="0" noProof="0" dirty="0">
                <a:ln>
                  <a:noFill/>
                </a:ln>
                <a:solidFill>
                  <a:srgbClr val="00B0F0"/>
                </a:solidFill>
                <a:effectLst>
                  <a:outerShdw blurRad="38100" dist="38100" dir="2700000" algn="tl">
                    <a:srgbClr val="000000">
                      <a:alpha val="43137"/>
                    </a:srgbClr>
                  </a:outerShdw>
                </a:effectLst>
                <a:uLnTx/>
                <a:uFillTx/>
                <a:latin typeface="Calibri"/>
                <a:ea typeface="+mj-ea"/>
                <a:cs typeface="+mj-cs"/>
              </a:rPr>
            </a:br>
            <a:r>
              <a:rPr kumimoji="0" lang="en-US" sz="2800" b="1" i="0" u="none" strike="noStrike" kern="1200" cap="none" spc="0" normalizeH="0" baseline="0" noProof="0" dirty="0">
                <a:ln>
                  <a:noFill/>
                </a:ln>
                <a:solidFill>
                  <a:srgbClr val="00B0F0"/>
                </a:solidFill>
                <a:effectLst>
                  <a:outerShdw blurRad="38100" dist="38100" dir="2700000" algn="tl">
                    <a:srgbClr val="000000">
                      <a:alpha val="43137"/>
                    </a:srgbClr>
                  </a:outerShdw>
                </a:effectLst>
                <a:uLnTx/>
                <a:uFillTx/>
                <a:latin typeface="Calibri"/>
                <a:ea typeface="+mj-ea"/>
                <a:cs typeface="+mj-cs"/>
              </a:rPr>
              <a:t>        before His ascension?</a:t>
            </a:r>
            <a:endParaRPr lang="en-US" sz="2800" dirty="0"/>
          </a:p>
        </p:txBody>
      </p:sp>
      <p:sp>
        <p:nvSpPr>
          <p:cNvPr id="3" name="Text Placeholder 2">
            <a:extLst>
              <a:ext uri="{FF2B5EF4-FFF2-40B4-BE49-F238E27FC236}">
                <a16:creationId xmlns:a16="http://schemas.microsoft.com/office/drawing/2014/main" id="{521AA9F5-1BC3-40F6-A31B-A613BF9EB1B0}"/>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53C1A630-BD39-459E-85A8-E0E33F3ADE42}"/>
              </a:ext>
            </a:extLst>
          </p:cNvPr>
          <p:cNvSpPr>
            <a:spLocks noGrp="1"/>
          </p:cNvSpPr>
          <p:nvPr>
            <p:ph sz="half" idx="2"/>
          </p:nvPr>
        </p:nvSpPr>
        <p:spPr>
          <a:xfrm>
            <a:off x="457199" y="1063229"/>
            <a:ext cx="5499847" cy="4080271"/>
          </a:xfrm>
        </p:spPr>
        <p:txBody>
          <a:body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endParaRPr kumimoji="0" lang="en-US" sz="3200" b="1" i="1"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alibri"/>
              <a:ea typeface="+mn-ea"/>
              <a:cs typeface="+mn-cs"/>
            </a:endParaRP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1" i="1"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alibri"/>
                <a:ea typeface="+mn-ea"/>
                <a:cs typeface="+mn-cs"/>
              </a:rPr>
              <a:t>Matthew 28: 19</a:t>
            </a:r>
            <a:r>
              <a:rPr kumimoji="0" lang="en-US" sz="3200" b="1" i="0"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alibri"/>
                <a:ea typeface="+mn-ea"/>
                <a:cs typeface="+mn-cs"/>
              </a:rPr>
              <a:t>  </a:t>
            </a:r>
            <a:r>
              <a:rPr kumimoji="0" lang="en-US" sz="3200" b="0" i="1"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rPr>
              <a:t>Go therefore and make </a:t>
            </a:r>
            <a:r>
              <a:rPr kumimoji="0" lang="en-US" sz="3200" b="0" i="1" u="sng" strike="noStrike" kern="1200" cap="none" spc="0" normalizeH="0" baseline="0" noProof="0" dirty="0">
                <a:ln>
                  <a:noFill/>
                </a:ln>
                <a:solidFill>
                  <a:srgbClr val="FF9900"/>
                </a:solidFill>
                <a:effectLst>
                  <a:outerShdw blurRad="38100" dist="38100" dir="2700000" algn="tl">
                    <a:srgbClr val="000000">
                      <a:alpha val="43137"/>
                    </a:srgbClr>
                  </a:outerShdw>
                </a:effectLst>
                <a:uLnTx/>
                <a:uFillTx/>
                <a:latin typeface="Calibri"/>
                <a:ea typeface="+mn-ea"/>
                <a:cs typeface="+mn-cs"/>
              </a:rPr>
              <a:t>disciples</a:t>
            </a:r>
            <a:r>
              <a:rPr kumimoji="0" lang="en-US" sz="3200" b="0" i="1"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rPr>
              <a:t> of all the nations, baptizing them in the name of the Father and of the Son and of the Holy Spirit.</a:t>
            </a:r>
            <a:endParaRPr kumimoji="0" lang="en-US" sz="32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endParaRPr>
          </a:p>
          <a:p>
            <a:endParaRPr lang="en-US" dirty="0"/>
          </a:p>
        </p:txBody>
      </p:sp>
      <p:sp>
        <p:nvSpPr>
          <p:cNvPr id="5" name="Text Placeholder 4">
            <a:extLst>
              <a:ext uri="{FF2B5EF4-FFF2-40B4-BE49-F238E27FC236}">
                <a16:creationId xmlns:a16="http://schemas.microsoft.com/office/drawing/2014/main" id="{9A7A4796-4BE8-4D46-9499-2CE038252C8F}"/>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AE05ED86-A961-4626-AD1F-0946600B26C3}"/>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36662992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Image result for bible sanctuary laver"/>
          <p:cNvPicPr>
            <a:picLocks noGrp="1"/>
          </p:cNvPicPr>
          <p:nvPr>
            <p:ph idx="14"/>
          </p:nvPr>
        </p:nvPicPr>
        <p:blipFill>
          <a:blip r:embed="rId2">
            <a:extLst>
              <a:ext uri="{28A0092B-C50C-407E-A947-70E740481C1C}">
                <a14:useLocalDpi xmlns:a14="http://schemas.microsoft.com/office/drawing/2010/main" val="0"/>
              </a:ext>
            </a:extLst>
          </a:blip>
          <a:srcRect/>
          <a:stretch>
            <a:fillRect/>
          </a:stretch>
        </p:blipFill>
        <p:spPr bwMode="auto">
          <a:xfrm>
            <a:off x="5225554" y="0"/>
            <a:ext cx="3918445" cy="5143499"/>
          </a:xfrm>
          <a:prstGeom prst="rect">
            <a:avLst/>
          </a:prstGeom>
          <a:noFill/>
          <a:ln>
            <a:noFill/>
          </a:ln>
        </p:spPr>
      </p:pic>
      <p:sp>
        <p:nvSpPr>
          <p:cNvPr id="2" name="Content Placeholder 1"/>
          <p:cNvSpPr>
            <a:spLocks noGrp="1"/>
          </p:cNvSpPr>
          <p:nvPr>
            <p:ph sz="half" idx="1"/>
          </p:nvPr>
        </p:nvSpPr>
        <p:spPr/>
        <p:txBody>
          <a:bodyPr/>
          <a:lstStyle/>
          <a:p>
            <a:endParaRPr lang="en-US"/>
          </a:p>
        </p:txBody>
      </p:sp>
      <p:sp>
        <p:nvSpPr>
          <p:cNvPr id="3" name="Picture Placeholder 2"/>
          <p:cNvSpPr>
            <a:spLocks noGrp="1"/>
          </p:cNvSpPr>
          <p:nvPr>
            <p:ph type="pic" sz="quarter" idx="15"/>
          </p:nvPr>
        </p:nvSpPr>
        <p:spPr/>
      </p:sp>
      <p:sp>
        <p:nvSpPr>
          <p:cNvPr id="5" name="Title 4"/>
          <p:cNvSpPr>
            <a:spLocks noGrp="1"/>
          </p:cNvSpPr>
          <p:nvPr>
            <p:ph type="title"/>
          </p:nvPr>
        </p:nvSpPr>
        <p:spPr>
          <a:xfrm>
            <a:off x="230114" y="2409647"/>
            <a:ext cx="5335009" cy="1962517"/>
          </a:xfrm>
        </p:spPr>
        <p:txBody>
          <a:bodyPr/>
          <a:lstStyle/>
          <a:p>
            <a:r>
              <a:rPr lang="en-US" sz="4000" dirty="0">
                <a:solidFill>
                  <a:srgbClr val="FF9900"/>
                </a:solidFill>
              </a:rPr>
              <a:t>The Cleanings Laver</a:t>
            </a:r>
            <a:br>
              <a:rPr lang="en-US" sz="4000" dirty="0">
                <a:solidFill>
                  <a:srgbClr val="FF9900"/>
                </a:solidFill>
              </a:rPr>
            </a:br>
            <a:br>
              <a:rPr lang="en-US" sz="4000" dirty="0">
                <a:solidFill>
                  <a:srgbClr val="FF9900"/>
                </a:solidFill>
              </a:rPr>
            </a:br>
            <a:r>
              <a:rPr lang="en-US" sz="2800" i="1" dirty="0"/>
              <a:t>by Pastor </a:t>
            </a:r>
            <a:r>
              <a:rPr lang="en-US" sz="2800" i="1" dirty="0" err="1"/>
              <a:t>Baute</a:t>
            </a:r>
            <a:endParaRPr lang="en-US" sz="2800" i="1" dirty="0"/>
          </a:p>
        </p:txBody>
      </p:sp>
    </p:spTree>
    <p:extLst>
      <p:ext uri="{BB962C8B-B14F-4D97-AF65-F5344CB8AC3E}">
        <p14:creationId xmlns:p14="http://schemas.microsoft.com/office/powerpoint/2010/main" val="34354529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E93457-D86B-4E62-84EF-256133B4226F}"/>
              </a:ext>
            </a:extLst>
          </p:cNvPr>
          <p:cNvSpPr>
            <a:spLocks noGrp="1"/>
          </p:cNvSpPr>
          <p:nvPr>
            <p:ph type="title"/>
          </p:nvPr>
        </p:nvSpPr>
        <p:spPr/>
        <p:txBody>
          <a:bodyPr>
            <a:noAutofit/>
          </a:bodyPr>
          <a:lstStyle/>
          <a:p>
            <a:pPr algn="l"/>
            <a:r>
              <a:rPr kumimoji="0" lang="en-US" sz="2800" b="1" i="0" u="none" strike="noStrike" kern="1200" cap="none" spc="0" normalizeH="0" baseline="0" noProof="0" dirty="0">
                <a:ln>
                  <a:noFill/>
                </a:ln>
                <a:solidFill>
                  <a:srgbClr val="00B0F0"/>
                </a:solidFill>
                <a:effectLst>
                  <a:outerShdw blurRad="38100" dist="38100" dir="2700000" algn="tl">
                    <a:srgbClr val="000000">
                      <a:alpha val="43137"/>
                    </a:srgbClr>
                  </a:outerShdw>
                </a:effectLst>
                <a:uLnTx/>
                <a:uFillTx/>
                <a:latin typeface="Calibri"/>
                <a:ea typeface="+mj-ea"/>
                <a:cs typeface="+mj-cs"/>
              </a:rPr>
              <a:t>14.  After this altar and laver experience, what are we </a:t>
            </a:r>
            <a:br>
              <a:rPr kumimoji="0" lang="en-US" sz="2800" b="1" i="0" u="none" strike="noStrike" kern="1200" cap="none" spc="0" normalizeH="0" baseline="0" noProof="0" dirty="0">
                <a:ln>
                  <a:noFill/>
                </a:ln>
                <a:solidFill>
                  <a:srgbClr val="00B0F0"/>
                </a:solidFill>
                <a:effectLst>
                  <a:outerShdw blurRad="38100" dist="38100" dir="2700000" algn="tl">
                    <a:srgbClr val="000000">
                      <a:alpha val="43137"/>
                    </a:srgbClr>
                  </a:outerShdw>
                </a:effectLst>
                <a:uLnTx/>
                <a:uFillTx/>
                <a:latin typeface="Calibri"/>
                <a:ea typeface="+mj-ea"/>
                <a:cs typeface="+mj-cs"/>
              </a:rPr>
            </a:br>
            <a:r>
              <a:rPr kumimoji="0" lang="en-US" sz="2800" b="1" i="0" u="none" strike="noStrike" kern="1200" cap="none" spc="0" normalizeH="0" baseline="0" noProof="0" dirty="0">
                <a:ln>
                  <a:noFill/>
                </a:ln>
                <a:solidFill>
                  <a:srgbClr val="00B0F0"/>
                </a:solidFill>
                <a:effectLst>
                  <a:outerShdw blurRad="38100" dist="38100" dir="2700000" algn="tl">
                    <a:srgbClr val="000000">
                      <a:alpha val="43137"/>
                    </a:srgbClr>
                  </a:outerShdw>
                </a:effectLst>
                <a:uLnTx/>
                <a:uFillTx/>
                <a:latin typeface="Calibri"/>
                <a:ea typeface="+mj-ea"/>
                <a:cs typeface="+mj-cs"/>
              </a:rPr>
              <a:t>       called?</a:t>
            </a:r>
            <a:endParaRPr lang="en-US" sz="2800" dirty="0"/>
          </a:p>
        </p:txBody>
      </p:sp>
      <p:sp>
        <p:nvSpPr>
          <p:cNvPr id="3" name="Text Placeholder 2">
            <a:extLst>
              <a:ext uri="{FF2B5EF4-FFF2-40B4-BE49-F238E27FC236}">
                <a16:creationId xmlns:a16="http://schemas.microsoft.com/office/drawing/2014/main" id="{CB3EE295-5221-4ECE-843E-077B5494701E}"/>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E82267C2-C719-4DD6-A3A4-E99539259AD3}"/>
              </a:ext>
            </a:extLst>
          </p:cNvPr>
          <p:cNvSpPr>
            <a:spLocks noGrp="1"/>
          </p:cNvSpPr>
          <p:nvPr>
            <p:ph sz="half" idx="2"/>
          </p:nvPr>
        </p:nvSpPr>
        <p:spPr>
          <a:xfrm>
            <a:off x="457200" y="1063229"/>
            <a:ext cx="5493124" cy="4080271"/>
          </a:xfrm>
        </p:spPr>
        <p:txBody>
          <a:bodyPr>
            <a:normAutofit/>
          </a:body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1" i="1"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alibri"/>
                <a:ea typeface="+mn-ea"/>
                <a:cs typeface="+mn-cs"/>
              </a:rPr>
              <a:t>John 1:12, 13</a:t>
            </a:r>
            <a:r>
              <a:rPr kumimoji="0" lang="en-US" sz="3200" b="1" i="0"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alibri"/>
                <a:ea typeface="+mn-ea"/>
                <a:cs typeface="+mn-cs"/>
              </a:rPr>
              <a:t>  </a:t>
            </a:r>
            <a:r>
              <a:rPr kumimoji="0" lang="en-US" sz="3200" b="0" i="1"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rPr>
              <a:t>But as many as received Him, to them He gave the right to become </a:t>
            </a:r>
            <a:r>
              <a:rPr kumimoji="0" lang="en-US" sz="3200" b="0" i="1" u="sng" strike="noStrike" kern="1200" cap="none" spc="0" normalizeH="0" baseline="0" noProof="0" dirty="0">
                <a:ln>
                  <a:noFill/>
                </a:ln>
                <a:solidFill>
                  <a:srgbClr val="FF9900"/>
                </a:solidFill>
                <a:effectLst>
                  <a:outerShdw blurRad="38100" dist="38100" dir="2700000" algn="tl">
                    <a:srgbClr val="000000">
                      <a:alpha val="43137"/>
                    </a:srgbClr>
                  </a:outerShdw>
                </a:effectLst>
                <a:uLnTx/>
                <a:uFillTx/>
                <a:latin typeface="Calibri"/>
                <a:ea typeface="+mn-ea"/>
                <a:cs typeface="+mn-cs"/>
              </a:rPr>
              <a:t>children</a:t>
            </a:r>
            <a:r>
              <a:rPr kumimoji="0" lang="en-US" sz="3200" b="0" i="1"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rPr>
              <a:t> of God, even to those who believe in His name: who were born, not of blood, nor of the will of the flesh, nor of the will of man, but of God.</a:t>
            </a:r>
            <a:endParaRPr kumimoji="0" lang="en-US" sz="32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endParaRPr>
          </a:p>
          <a:p>
            <a:endParaRPr lang="en-US" dirty="0"/>
          </a:p>
        </p:txBody>
      </p:sp>
      <p:sp>
        <p:nvSpPr>
          <p:cNvPr id="5" name="Text Placeholder 4">
            <a:extLst>
              <a:ext uri="{FF2B5EF4-FFF2-40B4-BE49-F238E27FC236}">
                <a16:creationId xmlns:a16="http://schemas.microsoft.com/office/drawing/2014/main" id="{F0F8F7BC-167A-4D8D-B9FA-FD788B845DD6}"/>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5D782719-B461-4E0B-9796-C05BEB8234D6}"/>
              </a:ext>
            </a:extLst>
          </p:cNvPr>
          <p:cNvSpPr>
            <a:spLocks noGrp="1"/>
          </p:cNvSpPr>
          <p:nvPr>
            <p:ph sz="quarter" idx="4"/>
          </p:nvPr>
        </p:nvSpPr>
        <p:spPr/>
        <p:txBody>
          <a:bodyPr>
            <a:normAutofit/>
          </a:bodyPr>
          <a:lstStyle/>
          <a:p>
            <a:endParaRPr lang="en-US"/>
          </a:p>
        </p:txBody>
      </p:sp>
    </p:spTree>
    <p:extLst>
      <p:ext uri="{BB962C8B-B14F-4D97-AF65-F5344CB8AC3E}">
        <p14:creationId xmlns:p14="http://schemas.microsoft.com/office/powerpoint/2010/main" val="22652635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1B3992-99EF-4592-A0CF-7071EE846CAA}"/>
              </a:ext>
            </a:extLst>
          </p:cNvPr>
          <p:cNvSpPr>
            <a:spLocks noGrp="1"/>
          </p:cNvSpPr>
          <p:nvPr>
            <p:ph type="title"/>
          </p:nvPr>
        </p:nvSpPr>
        <p:spPr/>
        <p:txBody>
          <a:bodyPr>
            <a:noAutofit/>
          </a:bodyPr>
          <a:lstStyle/>
          <a:p>
            <a:pPr algn="l"/>
            <a:r>
              <a:rPr kumimoji="0" lang="en-US" sz="2800" b="1" i="0" u="none" strike="noStrike" kern="1200" cap="none" spc="0" normalizeH="0" baseline="0" noProof="0" dirty="0">
                <a:ln>
                  <a:noFill/>
                </a:ln>
                <a:solidFill>
                  <a:srgbClr val="00B0F0"/>
                </a:solidFill>
                <a:effectLst>
                  <a:outerShdw blurRad="38100" dist="38100" dir="2700000" algn="tl">
                    <a:srgbClr val="000000">
                      <a:alpha val="43137"/>
                    </a:srgbClr>
                  </a:outerShdw>
                </a:effectLst>
                <a:uLnTx/>
                <a:uFillTx/>
                <a:latin typeface="Calibri"/>
                <a:ea typeface="+mj-ea"/>
                <a:cs typeface="+mj-cs"/>
              </a:rPr>
              <a:t>15.  What is this wonderful conversion experience </a:t>
            </a:r>
            <a:br>
              <a:rPr kumimoji="0" lang="en-US" sz="2800" b="1" i="0" u="none" strike="noStrike" kern="1200" cap="none" spc="0" normalizeH="0" baseline="0" noProof="0" dirty="0">
                <a:ln>
                  <a:noFill/>
                </a:ln>
                <a:solidFill>
                  <a:srgbClr val="00B0F0"/>
                </a:solidFill>
                <a:effectLst>
                  <a:outerShdw blurRad="38100" dist="38100" dir="2700000" algn="tl">
                    <a:srgbClr val="000000">
                      <a:alpha val="43137"/>
                    </a:srgbClr>
                  </a:outerShdw>
                </a:effectLst>
                <a:uLnTx/>
                <a:uFillTx/>
                <a:latin typeface="Calibri"/>
                <a:ea typeface="+mj-ea"/>
                <a:cs typeface="+mj-cs"/>
              </a:rPr>
            </a:br>
            <a:r>
              <a:rPr kumimoji="0" lang="en-US" sz="2800" b="1" i="0" u="none" strike="noStrike" kern="1200" cap="none" spc="0" normalizeH="0" baseline="0" noProof="0" dirty="0">
                <a:ln>
                  <a:noFill/>
                </a:ln>
                <a:solidFill>
                  <a:srgbClr val="00B0F0"/>
                </a:solidFill>
                <a:effectLst>
                  <a:outerShdw blurRad="38100" dist="38100" dir="2700000" algn="tl">
                    <a:srgbClr val="000000">
                      <a:alpha val="43137"/>
                    </a:srgbClr>
                  </a:outerShdw>
                </a:effectLst>
                <a:uLnTx/>
                <a:uFillTx/>
                <a:latin typeface="Calibri"/>
                <a:ea typeface="+mj-ea"/>
                <a:cs typeface="+mj-cs"/>
              </a:rPr>
              <a:t>        called?</a:t>
            </a:r>
            <a:endParaRPr lang="en-US" sz="2800" dirty="0"/>
          </a:p>
        </p:txBody>
      </p:sp>
      <p:sp>
        <p:nvSpPr>
          <p:cNvPr id="3" name="Text Placeholder 2">
            <a:extLst>
              <a:ext uri="{FF2B5EF4-FFF2-40B4-BE49-F238E27FC236}">
                <a16:creationId xmlns:a16="http://schemas.microsoft.com/office/drawing/2014/main" id="{4B2F19FE-5EA8-4C9F-BB04-90FCA0A23059}"/>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60A04D92-10A6-44E9-B429-DA6203CA6D07}"/>
              </a:ext>
            </a:extLst>
          </p:cNvPr>
          <p:cNvSpPr>
            <a:spLocks noGrp="1"/>
          </p:cNvSpPr>
          <p:nvPr>
            <p:ph sz="half" idx="2"/>
          </p:nvPr>
        </p:nvSpPr>
        <p:spPr>
          <a:xfrm>
            <a:off x="457199" y="1151335"/>
            <a:ext cx="5526741" cy="3992165"/>
          </a:xfrm>
        </p:spPr>
        <p:txBody>
          <a:body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endParaRPr kumimoji="0" lang="en-US" sz="3200" b="1" i="1"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alibri"/>
              <a:ea typeface="+mn-ea"/>
              <a:cs typeface="+mn-cs"/>
            </a:endParaRP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1" i="1"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alibri"/>
                <a:ea typeface="+mn-ea"/>
                <a:cs typeface="+mn-cs"/>
              </a:rPr>
              <a:t>John 3:7</a:t>
            </a:r>
            <a:r>
              <a:rPr kumimoji="0" lang="en-US" sz="3200" b="0" i="0"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alibri"/>
                <a:ea typeface="+mn-ea"/>
                <a:cs typeface="+mn-cs"/>
              </a:rPr>
              <a:t>  </a:t>
            </a:r>
            <a:r>
              <a:rPr kumimoji="0" lang="en-US" sz="3200" b="0" i="1"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rPr>
              <a:t>You must be </a:t>
            </a:r>
            <a:r>
              <a:rPr kumimoji="0" lang="en-US" sz="3200" b="0" i="1" u="sng" strike="noStrike" kern="1200" cap="none" spc="0" normalizeH="0" baseline="0" noProof="0" dirty="0">
                <a:ln>
                  <a:noFill/>
                </a:ln>
                <a:solidFill>
                  <a:srgbClr val="FF9900"/>
                </a:solidFill>
                <a:effectLst>
                  <a:outerShdw blurRad="38100" dist="38100" dir="2700000" algn="tl">
                    <a:srgbClr val="000000">
                      <a:alpha val="43137"/>
                    </a:srgbClr>
                  </a:outerShdw>
                </a:effectLst>
                <a:uLnTx/>
                <a:uFillTx/>
                <a:latin typeface="Calibri"/>
                <a:ea typeface="+mn-ea"/>
                <a:cs typeface="+mn-cs"/>
              </a:rPr>
              <a:t>born</a:t>
            </a:r>
            <a:r>
              <a:rPr kumimoji="0" lang="en-US" sz="3200" b="0" i="1"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rPr>
              <a:t> again.</a:t>
            </a:r>
            <a:endParaRPr kumimoji="0" lang="en-US" sz="32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endParaRPr>
          </a:p>
          <a:p>
            <a:endParaRPr lang="en-US" dirty="0"/>
          </a:p>
        </p:txBody>
      </p:sp>
      <p:sp>
        <p:nvSpPr>
          <p:cNvPr id="5" name="Text Placeholder 4">
            <a:extLst>
              <a:ext uri="{FF2B5EF4-FFF2-40B4-BE49-F238E27FC236}">
                <a16:creationId xmlns:a16="http://schemas.microsoft.com/office/drawing/2014/main" id="{288468BD-57C0-4804-9E2A-B13E3C334949}"/>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38CDB344-71BE-4529-81F8-A79D8D7C3CB1}"/>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12678882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4D7EE3-2958-4735-A92C-F1998A083332}"/>
              </a:ext>
            </a:extLst>
          </p:cNvPr>
          <p:cNvSpPr>
            <a:spLocks noGrp="1"/>
          </p:cNvSpPr>
          <p:nvPr>
            <p:ph type="title"/>
          </p:nvPr>
        </p:nvSpPr>
        <p:spPr/>
        <p:txBody>
          <a:bodyPr>
            <a:noAutofit/>
          </a:bodyPr>
          <a:lstStyle/>
          <a:p>
            <a:pPr algn="l"/>
            <a:r>
              <a:rPr kumimoji="0" lang="en-US" sz="2800" b="1" i="0" u="none" strike="noStrike" kern="1200" cap="none" spc="0" normalizeH="0" baseline="0" noProof="0" dirty="0">
                <a:ln>
                  <a:noFill/>
                </a:ln>
                <a:solidFill>
                  <a:srgbClr val="00B0F0"/>
                </a:solidFill>
                <a:effectLst>
                  <a:outerShdw blurRad="50800" dist="38100" dir="2700000" algn="tl" rotWithShape="0">
                    <a:srgbClr val="000000">
                      <a:alpha val="43000"/>
                    </a:srgbClr>
                  </a:outerShdw>
                </a:effectLst>
                <a:uLnTx/>
                <a:uFillTx/>
                <a:latin typeface="Calibri"/>
                <a:ea typeface="+mj-ea"/>
                <a:cs typeface="+mj-cs"/>
              </a:rPr>
              <a:t>16.  But doesn’t the baptism of the Holy Spirit replace </a:t>
            </a:r>
            <a:br>
              <a:rPr kumimoji="0" lang="en-US" sz="2800" b="1" i="0" u="none" strike="noStrike" kern="1200" cap="none" spc="0" normalizeH="0" baseline="0" noProof="0" dirty="0">
                <a:ln>
                  <a:noFill/>
                </a:ln>
                <a:solidFill>
                  <a:srgbClr val="00B0F0"/>
                </a:solidFill>
                <a:effectLst>
                  <a:outerShdw blurRad="50800" dist="38100" dir="2700000" algn="tl" rotWithShape="0">
                    <a:srgbClr val="000000">
                      <a:alpha val="43000"/>
                    </a:srgbClr>
                  </a:outerShdw>
                </a:effectLst>
                <a:uLnTx/>
                <a:uFillTx/>
                <a:latin typeface="Calibri"/>
                <a:ea typeface="+mj-ea"/>
                <a:cs typeface="+mj-cs"/>
              </a:rPr>
            </a:br>
            <a:r>
              <a:rPr kumimoji="0" lang="en-US" sz="2800" b="1" i="0" u="none" strike="noStrike" kern="1200" cap="none" spc="0" normalizeH="0" baseline="0" noProof="0" dirty="0">
                <a:ln>
                  <a:noFill/>
                </a:ln>
                <a:solidFill>
                  <a:srgbClr val="00B0F0"/>
                </a:solidFill>
                <a:effectLst>
                  <a:outerShdw blurRad="50800" dist="38100" dir="2700000" algn="tl" rotWithShape="0">
                    <a:srgbClr val="000000">
                      <a:alpha val="43000"/>
                    </a:srgbClr>
                  </a:outerShdw>
                </a:effectLst>
                <a:uLnTx/>
                <a:uFillTx/>
                <a:latin typeface="Calibri"/>
                <a:ea typeface="+mj-ea"/>
                <a:cs typeface="+mj-cs"/>
              </a:rPr>
              <a:t>        baptism by immersion? </a:t>
            </a:r>
            <a:endParaRPr lang="en-US" sz="2800" dirty="0"/>
          </a:p>
        </p:txBody>
      </p:sp>
      <p:sp>
        <p:nvSpPr>
          <p:cNvPr id="3" name="Text Placeholder 2">
            <a:extLst>
              <a:ext uri="{FF2B5EF4-FFF2-40B4-BE49-F238E27FC236}">
                <a16:creationId xmlns:a16="http://schemas.microsoft.com/office/drawing/2014/main" id="{DE34F5A1-2A26-465C-9643-4E200987E7DA}"/>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B07D4484-EAD0-4D33-A7CB-0A39F8ADDAD1}"/>
              </a:ext>
            </a:extLst>
          </p:cNvPr>
          <p:cNvSpPr>
            <a:spLocks noGrp="1"/>
          </p:cNvSpPr>
          <p:nvPr>
            <p:ph sz="half" idx="2"/>
          </p:nvPr>
        </p:nvSpPr>
        <p:spPr>
          <a:xfrm>
            <a:off x="457200" y="1063229"/>
            <a:ext cx="5513294" cy="4080271"/>
          </a:xfrm>
        </p:spPr>
        <p:txBody>
          <a:body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endParaRPr kumimoji="0" lang="en-US" sz="3200" b="1" i="1"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alibri"/>
              <a:ea typeface="+mn-ea"/>
              <a:cs typeface="+mn-cs"/>
            </a:endParaRP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1" i="1"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alibri"/>
                <a:ea typeface="+mn-ea"/>
                <a:cs typeface="+mn-cs"/>
              </a:rPr>
              <a:t>Acts 2:38</a:t>
            </a:r>
            <a:r>
              <a:rPr kumimoji="0" lang="en-US" sz="3200" b="0" i="0"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alibri"/>
                <a:ea typeface="+mn-ea"/>
                <a:cs typeface="+mn-cs"/>
              </a:rPr>
              <a:t>  </a:t>
            </a:r>
            <a:r>
              <a:rPr kumimoji="0" lang="en-US" sz="3200" b="0" i="1"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rPr>
              <a:t>Then Peter said unto them, Repent, and be </a:t>
            </a:r>
            <a:r>
              <a:rPr kumimoji="0" lang="en-US" sz="3200" b="0" i="1" u="sng" strike="noStrike" kern="1200" cap="none" spc="0" normalizeH="0" baseline="0" noProof="0" dirty="0">
                <a:ln>
                  <a:noFill/>
                </a:ln>
                <a:solidFill>
                  <a:srgbClr val="FF9900"/>
                </a:solidFill>
                <a:effectLst>
                  <a:outerShdw blurRad="38100" dist="38100" dir="2700000" algn="tl">
                    <a:srgbClr val="000000">
                      <a:alpha val="43137"/>
                    </a:srgbClr>
                  </a:outerShdw>
                </a:effectLst>
                <a:uLnTx/>
                <a:uFillTx/>
                <a:latin typeface="Calibri"/>
                <a:ea typeface="+mn-ea"/>
                <a:cs typeface="+mn-cs"/>
              </a:rPr>
              <a:t>baptized</a:t>
            </a:r>
            <a:r>
              <a:rPr kumimoji="0" lang="en-US" sz="3200" b="0" i="1"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rPr>
              <a:t> every one of you in the name of Jesus Christ for the remission of sins, and ye shall receive the gift of the Holy Ghost.</a:t>
            </a:r>
            <a:endParaRPr kumimoji="0" lang="en-US" sz="32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endParaRPr>
          </a:p>
          <a:p>
            <a:endParaRPr lang="en-US" dirty="0"/>
          </a:p>
        </p:txBody>
      </p:sp>
      <p:sp>
        <p:nvSpPr>
          <p:cNvPr id="5" name="Text Placeholder 4">
            <a:extLst>
              <a:ext uri="{FF2B5EF4-FFF2-40B4-BE49-F238E27FC236}">
                <a16:creationId xmlns:a16="http://schemas.microsoft.com/office/drawing/2014/main" id="{F05B9B35-4BFB-4B1B-B35A-B3962B95960B}"/>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7F22D46A-17A8-4F36-A941-CD62091FA4CB}"/>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13700992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16049A-F7A7-48A8-88BC-ABF3C962ABBA}"/>
              </a:ext>
            </a:extLst>
          </p:cNvPr>
          <p:cNvSpPr>
            <a:spLocks noGrp="1"/>
          </p:cNvSpPr>
          <p:nvPr>
            <p:ph type="title"/>
          </p:nvPr>
        </p:nvSpPr>
        <p:spPr/>
        <p:txBody>
          <a:bodyPr/>
          <a:lstStyle/>
          <a:p>
            <a:pPr algn="l"/>
            <a:r>
              <a:rPr kumimoji="0" lang="en-US" sz="2800" b="1" i="0" u="none" strike="noStrike" kern="1200" cap="none" spc="0" normalizeH="0" baseline="0" noProof="0" dirty="0">
                <a:ln>
                  <a:noFill/>
                </a:ln>
                <a:solidFill>
                  <a:srgbClr val="00B0F0"/>
                </a:solidFill>
                <a:effectLst>
                  <a:outerShdw blurRad="50800" dist="38100" dir="2700000" algn="tl" rotWithShape="0">
                    <a:srgbClr val="000000">
                      <a:alpha val="43000"/>
                    </a:srgbClr>
                  </a:outerShdw>
                </a:effectLst>
                <a:uLnTx/>
                <a:uFillTx/>
                <a:latin typeface="Calibri"/>
                <a:ea typeface="+mj-ea"/>
                <a:cs typeface="+mj-cs"/>
              </a:rPr>
              <a:t>17.  Is baptism connected with joining a church? </a:t>
            </a:r>
            <a:endParaRPr lang="en-US" dirty="0"/>
          </a:p>
        </p:txBody>
      </p:sp>
      <p:sp>
        <p:nvSpPr>
          <p:cNvPr id="3" name="Text Placeholder 2">
            <a:extLst>
              <a:ext uri="{FF2B5EF4-FFF2-40B4-BE49-F238E27FC236}">
                <a16:creationId xmlns:a16="http://schemas.microsoft.com/office/drawing/2014/main" id="{5A1A5736-5623-4F5F-9A5D-C17AD65FC797}"/>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3233CA87-6B86-4B13-BA8A-89FED7DF47E0}"/>
              </a:ext>
            </a:extLst>
          </p:cNvPr>
          <p:cNvSpPr>
            <a:spLocks noGrp="1"/>
          </p:cNvSpPr>
          <p:nvPr>
            <p:ph sz="half" idx="2"/>
          </p:nvPr>
        </p:nvSpPr>
        <p:spPr>
          <a:xfrm>
            <a:off x="457200" y="1063229"/>
            <a:ext cx="5486400" cy="4080271"/>
          </a:xfrm>
        </p:spPr>
        <p:txBody>
          <a:bodyPr>
            <a:normAutofit fontScale="92500" lnSpcReduction="10000"/>
          </a:body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1" i="1"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alibri"/>
                <a:ea typeface="+mn-ea"/>
                <a:cs typeface="+mn-cs"/>
              </a:rPr>
              <a:t>Acts 2:41 </a:t>
            </a:r>
            <a:r>
              <a:rPr kumimoji="0" lang="en-US" sz="3200" b="0" i="0"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alibri"/>
                <a:ea typeface="+mn-ea"/>
                <a:cs typeface="+mn-cs"/>
              </a:rPr>
              <a:t> </a:t>
            </a:r>
            <a:r>
              <a:rPr kumimoji="0" lang="en-US" sz="3200" b="0" i="1"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rPr>
              <a:t>Then they that gladly received his word were baptized: and the same day there were </a:t>
            </a:r>
            <a:r>
              <a:rPr kumimoji="0" lang="en-US" sz="3200" b="0" i="1" u="sng" strike="noStrike" kern="1200" cap="none" spc="0" normalizeH="0" baseline="0" noProof="0" dirty="0">
                <a:ln>
                  <a:noFill/>
                </a:ln>
                <a:solidFill>
                  <a:srgbClr val="FF9900"/>
                </a:solidFill>
                <a:effectLst>
                  <a:outerShdw blurRad="38100" dist="38100" dir="2700000" algn="tl">
                    <a:srgbClr val="000000">
                      <a:alpha val="43137"/>
                    </a:srgbClr>
                  </a:outerShdw>
                </a:effectLst>
                <a:uLnTx/>
                <a:uFillTx/>
                <a:latin typeface="Calibri"/>
                <a:ea typeface="+mn-ea"/>
                <a:cs typeface="+mn-cs"/>
              </a:rPr>
              <a:t>added</a:t>
            </a:r>
            <a:r>
              <a:rPr kumimoji="0" lang="en-US" sz="3200" b="0" i="1"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rPr>
              <a:t> unto them about three thousand souls.</a:t>
            </a:r>
            <a:endParaRPr kumimoji="0" lang="en-US" sz="32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endParaRP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1" i="1"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alibri"/>
                <a:ea typeface="+mn-ea"/>
                <a:cs typeface="+mn-cs"/>
              </a:rPr>
              <a:t>Acts 2:47</a:t>
            </a:r>
            <a:r>
              <a:rPr kumimoji="0" lang="en-US" sz="3200" b="0" i="0"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alibri"/>
                <a:ea typeface="+mn-ea"/>
                <a:cs typeface="+mn-cs"/>
              </a:rPr>
              <a:t>  </a:t>
            </a:r>
            <a:r>
              <a:rPr kumimoji="0" lang="en-US" sz="3200" b="0" i="1"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rPr>
              <a:t>Praising God, and having </a:t>
            </a:r>
            <a:r>
              <a:rPr kumimoji="0" lang="en-US" sz="3200" b="0" i="1" u="none" strike="noStrike" kern="1200" cap="none" spc="0" normalizeH="0" baseline="0" noProof="0" dirty="0" err="1">
                <a:ln>
                  <a:noFill/>
                </a:ln>
                <a:solidFill>
                  <a:srgbClr val="FFFFFF"/>
                </a:solidFill>
                <a:effectLst>
                  <a:outerShdw blurRad="38100" dist="38100" dir="2700000" algn="tl">
                    <a:srgbClr val="000000">
                      <a:alpha val="43137"/>
                    </a:srgbClr>
                  </a:outerShdw>
                </a:effectLst>
                <a:uLnTx/>
                <a:uFillTx/>
                <a:latin typeface="Calibri"/>
                <a:ea typeface="+mn-ea"/>
                <a:cs typeface="+mn-cs"/>
              </a:rPr>
              <a:t>favour</a:t>
            </a:r>
            <a:r>
              <a:rPr kumimoji="0" lang="en-US" sz="3200" b="0" i="1"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rPr>
              <a:t> with all the people.  And the Lord </a:t>
            </a:r>
            <a:r>
              <a:rPr kumimoji="0" lang="en-US" sz="3200" b="0" i="1" u="sng" strike="noStrike" kern="1200" cap="none" spc="0" normalizeH="0" baseline="0" noProof="0" dirty="0">
                <a:ln>
                  <a:noFill/>
                </a:ln>
                <a:solidFill>
                  <a:srgbClr val="FF9900"/>
                </a:solidFill>
                <a:effectLst>
                  <a:outerShdw blurRad="38100" dist="38100" dir="2700000" algn="tl">
                    <a:srgbClr val="000000">
                      <a:alpha val="43137"/>
                    </a:srgbClr>
                  </a:outerShdw>
                </a:effectLst>
                <a:uLnTx/>
                <a:uFillTx/>
                <a:latin typeface="Calibri"/>
                <a:ea typeface="+mn-ea"/>
                <a:cs typeface="+mn-cs"/>
              </a:rPr>
              <a:t>added</a:t>
            </a:r>
            <a:r>
              <a:rPr kumimoji="0" lang="en-US" sz="3200" b="0" i="1"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rPr>
              <a:t> to the church daily such as should be saved.</a:t>
            </a:r>
            <a:endParaRPr kumimoji="0" lang="en-US" sz="32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endParaRPr>
          </a:p>
          <a:p>
            <a:endParaRPr lang="en-US" dirty="0"/>
          </a:p>
        </p:txBody>
      </p:sp>
      <p:sp>
        <p:nvSpPr>
          <p:cNvPr id="5" name="Text Placeholder 4">
            <a:extLst>
              <a:ext uri="{FF2B5EF4-FFF2-40B4-BE49-F238E27FC236}">
                <a16:creationId xmlns:a16="http://schemas.microsoft.com/office/drawing/2014/main" id="{BE8759A9-0A04-4943-AC13-31EA628A1CA4}"/>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C1BDCA56-717A-4558-9F73-0BE5F9D31CD3}"/>
              </a:ext>
            </a:extLst>
          </p:cNvPr>
          <p:cNvSpPr>
            <a:spLocks noGrp="1"/>
          </p:cNvSpPr>
          <p:nvPr>
            <p:ph sz="quarter" idx="4"/>
          </p:nvPr>
        </p:nvSpPr>
        <p:spPr/>
        <p:txBody>
          <a:bodyPr>
            <a:normAutofit fontScale="92500" lnSpcReduction="10000"/>
          </a:bodyPr>
          <a:lstStyle/>
          <a:p>
            <a:endParaRPr lang="en-US"/>
          </a:p>
        </p:txBody>
      </p:sp>
    </p:spTree>
    <p:extLst>
      <p:ext uri="{BB962C8B-B14F-4D97-AF65-F5344CB8AC3E}">
        <p14:creationId xmlns:p14="http://schemas.microsoft.com/office/powerpoint/2010/main" val="27401382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791BAF-EAF5-4A91-81F0-CC9CFBF566C2}"/>
              </a:ext>
            </a:extLst>
          </p:cNvPr>
          <p:cNvSpPr>
            <a:spLocks noGrp="1"/>
          </p:cNvSpPr>
          <p:nvPr>
            <p:ph type="title"/>
          </p:nvPr>
        </p:nvSpPr>
        <p:spPr/>
        <p:txBody>
          <a:bodyPr>
            <a:noAutofit/>
          </a:bodyPr>
          <a:lstStyle/>
          <a:p>
            <a:pPr algn="l"/>
            <a:r>
              <a:rPr kumimoji="0" lang="en-US" sz="2800" b="1" i="0" u="none" strike="noStrike" kern="1200" cap="none" spc="0" normalizeH="0" baseline="0" noProof="0" dirty="0">
                <a:ln>
                  <a:noFill/>
                </a:ln>
                <a:solidFill>
                  <a:srgbClr val="00B0F0"/>
                </a:solidFill>
                <a:effectLst>
                  <a:outerShdw blurRad="50800" dist="38100" dir="2700000" algn="tl" rotWithShape="0">
                    <a:srgbClr val="000000">
                      <a:alpha val="43000"/>
                    </a:srgbClr>
                  </a:outerShdw>
                </a:effectLst>
                <a:uLnTx/>
                <a:uFillTx/>
                <a:latin typeface="Calibri"/>
                <a:ea typeface="+mj-ea"/>
                <a:cs typeface="+mj-cs"/>
              </a:rPr>
              <a:t>18.  When Jesus was baptized, what did His Father </a:t>
            </a:r>
            <a:br>
              <a:rPr kumimoji="0" lang="en-US" sz="2800" b="1" i="0" u="none" strike="noStrike" kern="1200" cap="none" spc="0" normalizeH="0" baseline="0" noProof="0" dirty="0">
                <a:ln>
                  <a:noFill/>
                </a:ln>
                <a:solidFill>
                  <a:srgbClr val="00B0F0"/>
                </a:solidFill>
                <a:effectLst>
                  <a:outerShdw blurRad="50800" dist="38100" dir="2700000" algn="tl" rotWithShape="0">
                    <a:srgbClr val="000000">
                      <a:alpha val="43000"/>
                    </a:srgbClr>
                  </a:outerShdw>
                </a:effectLst>
                <a:uLnTx/>
                <a:uFillTx/>
                <a:latin typeface="Calibri"/>
                <a:ea typeface="+mj-ea"/>
                <a:cs typeface="+mj-cs"/>
              </a:rPr>
            </a:br>
            <a:r>
              <a:rPr kumimoji="0" lang="en-US" sz="2800" b="1" i="0" u="none" strike="noStrike" kern="1200" cap="none" spc="0" normalizeH="0" baseline="0" noProof="0" dirty="0">
                <a:ln>
                  <a:noFill/>
                </a:ln>
                <a:solidFill>
                  <a:srgbClr val="00B0F0"/>
                </a:solidFill>
                <a:effectLst>
                  <a:outerShdw blurRad="50800" dist="38100" dir="2700000" algn="tl" rotWithShape="0">
                    <a:srgbClr val="000000">
                      <a:alpha val="43000"/>
                    </a:srgbClr>
                  </a:outerShdw>
                </a:effectLst>
                <a:uLnTx/>
                <a:uFillTx/>
                <a:latin typeface="Calibri"/>
                <a:ea typeface="+mj-ea"/>
                <a:cs typeface="+mj-cs"/>
              </a:rPr>
              <a:t>        say? </a:t>
            </a:r>
            <a:endParaRPr lang="en-US" sz="2800" dirty="0"/>
          </a:p>
        </p:txBody>
      </p:sp>
      <p:sp>
        <p:nvSpPr>
          <p:cNvPr id="3" name="Text Placeholder 2">
            <a:extLst>
              <a:ext uri="{FF2B5EF4-FFF2-40B4-BE49-F238E27FC236}">
                <a16:creationId xmlns:a16="http://schemas.microsoft.com/office/drawing/2014/main" id="{EEEA5272-21EC-43E9-A3E7-4D306D133A72}"/>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3B6984A3-0E0E-4E17-8898-6CD4A125C1BB}"/>
              </a:ext>
            </a:extLst>
          </p:cNvPr>
          <p:cNvSpPr>
            <a:spLocks noGrp="1"/>
          </p:cNvSpPr>
          <p:nvPr>
            <p:ph sz="half" idx="2"/>
          </p:nvPr>
        </p:nvSpPr>
        <p:spPr>
          <a:xfrm>
            <a:off x="457199" y="1063229"/>
            <a:ext cx="5499847" cy="4080271"/>
          </a:xfrm>
        </p:spPr>
        <p:txBody>
          <a:body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1"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alibri"/>
                <a:ea typeface="+mn-ea"/>
                <a:cs typeface="+mn-cs"/>
              </a:rPr>
              <a:t>Mark 1:9, 11  </a:t>
            </a:r>
            <a:r>
              <a:rPr kumimoji="0" lang="en-US" sz="3200" b="0" i="1"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rPr>
              <a:t>And it came to pass in those days, that Jesus came from Nazareth of Galilee, and was baptized of John in Jordan. … And there came a voice from heaven, saying, Thou art my beloved Son, in whom I am well </a:t>
            </a:r>
            <a:r>
              <a:rPr kumimoji="0" lang="en-US" sz="3200" b="0" i="1" u="sng" strike="noStrike" kern="1200" cap="none" spc="0" normalizeH="0" baseline="0" noProof="0" dirty="0">
                <a:ln>
                  <a:noFill/>
                </a:ln>
                <a:solidFill>
                  <a:srgbClr val="FF9900"/>
                </a:solidFill>
                <a:effectLst>
                  <a:outerShdw blurRad="38100" dist="38100" dir="2700000" algn="tl">
                    <a:srgbClr val="000000">
                      <a:alpha val="43137"/>
                    </a:srgbClr>
                  </a:outerShdw>
                </a:effectLst>
                <a:uLnTx/>
                <a:uFillTx/>
                <a:latin typeface="Calibri"/>
                <a:ea typeface="+mn-ea"/>
                <a:cs typeface="+mn-cs"/>
              </a:rPr>
              <a:t>pleased</a:t>
            </a:r>
            <a:r>
              <a:rPr kumimoji="0" lang="en-US" sz="3200" b="0" i="1"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rPr>
              <a:t>.</a:t>
            </a:r>
          </a:p>
          <a:p>
            <a:endParaRPr lang="en-US" dirty="0"/>
          </a:p>
        </p:txBody>
      </p:sp>
      <p:sp>
        <p:nvSpPr>
          <p:cNvPr id="5" name="Text Placeholder 4">
            <a:extLst>
              <a:ext uri="{FF2B5EF4-FFF2-40B4-BE49-F238E27FC236}">
                <a16:creationId xmlns:a16="http://schemas.microsoft.com/office/drawing/2014/main" id="{D78C6F4B-85BC-4887-B876-5DBFD7225C8F}"/>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F92D013B-47D2-4993-8DFC-EFE8D78B4935}"/>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34712597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6BA2F6-364C-4A77-B7D7-33B0DF98A3AE}"/>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5A6AC33B-1954-446E-A719-CE1539273F97}"/>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260334D5-F20F-4907-BE62-9DFC96F6B841}"/>
              </a:ext>
            </a:extLst>
          </p:cNvPr>
          <p:cNvSpPr>
            <a:spLocks noGrp="1"/>
          </p:cNvSpPr>
          <p:nvPr>
            <p:ph sz="half" idx="2"/>
          </p:nvPr>
        </p:nvSpPr>
        <p:spPr>
          <a:xfrm>
            <a:off x="457200" y="336176"/>
            <a:ext cx="5486400" cy="4807324"/>
          </a:xfrm>
        </p:spPr>
        <p:txBody>
          <a:bodyPr>
            <a:normAutofit lnSpcReduction="10000"/>
          </a:body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0" i="0"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alibri"/>
                <a:ea typeface="+mn-ea"/>
                <a:cs typeface="+mn-cs"/>
              </a:rPr>
              <a:t>If you have never demonstrated your decision for Jesus though the rite of baptism, and it is your desire to begin preparing for this sacred rite so God can say of you</a:t>
            </a:r>
            <a:r>
              <a:rPr kumimoji="0" lang="en-US" sz="3200" b="0" i="1"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alibri"/>
                <a:ea typeface="+mn-ea"/>
                <a:cs typeface="+mn-cs"/>
              </a:rPr>
              <a:t>, “Thou art my beloved Son </a:t>
            </a:r>
            <a:r>
              <a:rPr kumimoji="0" lang="en-US" sz="3200" b="0" i="0"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alibri"/>
                <a:ea typeface="+mn-ea"/>
                <a:cs typeface="+mn-cs"/>
              </a:rPr>
              <a:t>(or daughter</a:t>
            </a:r>
            <a:r>
              <a:rPr kumimoji="0" lang="en-US" sz="3200" b="0" i="1"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alibri"/>
                <a:ea typeface="+mn-ea"/>
                <a:cs typeface="+mn-cs"/>
              </a:rPr>
              <a:t>) in whom I am well pleased,”</a:t>
            </a:r>
            <a:r>
              <a:rPr kumimoji="0" lang="en-US" sz="3200" b="0" i="0"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alibri"/>
                <a:ea typeface="+mn-ea"/>
                <a:cs typeface="+mn-cs"/>
              </a:rPr>
              <a:t> please answer below with a "Yes, I want to follow Jesus."</a:t>
            </a:r>
          </a:p>
          <a:p>
            <a:endParaRPr lang="en-US" dirty="0"/>
          </a:p>
        </p:txBody>
      </p:sp>
      <p:sp>
        <p:nvSpPr>
          <p:cNvPr id="5" name="Text Placeholder 4">
            <a:extLst>
              <a:ext uri="{FF2B5EF4-FFF2-40B4-BE49-F238E27FC236}">
                <a16:creationId xmlns:a16="http://schemas.microsoft.com/office/drawing/2014/main" id="{98CF9A65-1F64-42D5-ABF0-14E5DA1D03B7}"/>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073116F3-2FE0-4B87-AB42-11A9D72E3C28}"/>
              </a:ext>
            </a:extLst>
          </p:cNvPr>
          <p:cNvSpPr>
            <a:spLocks noGrp="1"/>
          </p:cNvSpPr>
          <p:nvPr>
            <p:ph sz="quarter" idx="4"/>
          </p:nvPr>
        </p:nvSpPr>
        <p:spPr/>
        <p:txBody>
          <a:bodyPr>
            <a:normAutofit lnSpcReduction="10000"/>
          </a:bodyPr>
          <a:lstStyle/>
          <a:p>
            <a:endParaRPr lang="en-US"/>
          </a:p>
        </p:txBody>
      </p:sp>
    </p:spTree>
    <p:extLst>
      <p:ext uri="{BB962C8B-B14F-4D97-AF65-F5344CB8AC3E}">
        <p14:creationId xmlns:p14="http://schemas.microsoft.com/office/powerpoint/2010/main" val="10551903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C6438A-DDD1-4776-A1D7-7224A57DA69E}"/>
              </a:ext>
            </a:extLst>
          </p:cNvPr>
          <p:cNvSpPr>
            <a:spLocks noGrp="1"/>
          </p:cNvSpPr>
          <p:nvPr>
            <p:ph type="title"/>
          </p:nvPr>
        </p:nvSpPr>
        <p:spPr/>
        <p:txBody>
          <a:bodyPr/>
          <a:lstStyle/>
          <a:p>
            <a:pPr algn="l"/>
            <a:r>
              <a:rPr kumimoji="0" lang="en-US" sz="2800" b="1" i="0" u="none" strike="noStrike" kern="1200" cap="none" spc="0" normalizeH="0" baseline="0" noProof="0" dirty="0">
                <a:ln>
                  <a:noFill/>
                </a:ln>
                <a:solidFill>
                  <a:srgbClr val="00B0F0"/>
                </a:solidFill>
                <a:effectLst>
                  <a:outerShdw blurRad="50800" dist="38100" dir="2700000" algn="tl" rotWithShape="0">
                    <a:srgbClr val="000000">
                      <a:alpha val="43000"/>
                    </a:srgbClr>
                  </a:outerShdw>
                </a:effectLst>
                <a:uLnTx/>
                <a:uFillTx/>
                <a:latin typeface="Calibri"/>
                <a:ea typeface="+mj-ea"/>
                <a:cs typeface="+mj-cs"/>
              </a:rPr>
              <a:t>1.  What service was conducted at the laver?</a:t>
            </a:r>
            <a:endParaRPr lang="en-US" dirty="0"/>
          </a:p>
        </p:txBody>
      </p:sp>
      <p:sp>
        <p:nvSpPr>
          <p:cNvPr id="3" name="Text Placeholder 2">
            <a:extLst>
              <a:ext uri="{FF2B5EF4-FFF2-40B4-BE49-F238E27FC236}">
                <a16:creationId xmlns:a16="http://schemas.microsoft.com/office/drawing/2014/main" id="{12D630A7-0751-4009-9831-D07455469E19}"/>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59B08276-153D-4787-9AB9-9B8B4C071B73}"/>
              </a:ext>
            </a:extLst>
          </p:cNvPr>
          <p:cNvSpPr>
            <a:spLocks noGrp="1"/>
          </p:cNvSpPr>
          <p:nvPr>
            <p:ph sz="half" idx="2"/>
          </p:nvPr>
        </p:nvSpPr>
        <p:spPr>
          <a:xfrm>
            <a:off x="457200" y="1063229"/>
            <a:ext cx="5493124" cy="4080271"/>
          </a:xfrm>
        </p:spPr>
        <p:txBody>
          <a:body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endParaRPr kumimoji="0" lang="en-US" sz="3200" b="1" i="1"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alibri"/>
              <a:ea typeface="+mn-ea"/>
              <a:cs typeface="+mn-cs"/>
            </a:endParaRP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1" i="1"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alibri"/>
                <a:ea typeface="+mn-ea"/>
                <a:cs typeface="+mn-cs"/>
              </a:rPr>
              <a:t>Exodus 30:18, 19</a:t>
            </a:r>
            <a:r>
              <a:rPr kumimoji="0" lang="en-US" sz="3200" b="1" i="0"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alibri"/>
                <a:ea typeface="+mn-ea"/>
                <a:cs typeface="+mn-cs"/>
              </a:rPr>
              <a:t>  </a:t>
            </a:r>
            <a:r>
              <a:rPr kumimoji="0" lang="en-US" sz="3200" b="0" i="1"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rPr>
              <a:t>You shall also make a laver of bronze, with its base also of bronze, for </a:t>
            </a:r>
            <a:r>
              <a:rPr kumimoji="0" lang="en-US" sz="3200" b="0" i="1" u="sng" strike="noStrike" kern="1200" cap="none" spc="0" normalizeH="0" baseline="0" noProof="0" dirty="0">
                <a:ln>
                  <a:noFill/>
                </a:ln>
                <a:solidFill>
                  <a:srgbClr val="FF9900"/>
                </a:solidFill>
                <a:effectLst>
                  <a:outerShdw blurRad="38100" dist="38100" dir="2700000" algn="tl">
                    <a:srgbClr val="000000">
                      <a:alpha val="43137"/>
                    </a:srgbClr>
                  </a:outerShdw>
                </a:effectLst>
                <a:uLnTx/>
                <a:uFillTx/>
                <a:latin typeface="Calibri"/>
                <a:ea typeface="+mn-ea"/>
                <a:cs typeface="+mn-cs"/>
              </a:rPr>
              <a:t>washing</a:t>
            </a:r>
            <a:r>
              <a:rPr kumimoji="0" lang="en-US" sz="3200" b="0" i="1"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rPr>
              <a:t>. … for Aaron and his sons shall wash their hands and their feet in water from it.</a:t>
            </a:r>
            <a:endParaRPr kumimoji="0" lang="en-US" sz="32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endParaRPr>
          </a:p>
          <a:p>
            <a:endParaRPr lang="en-US" dirty="0"/>
          </a:p>
        </p:txBody>
      </p:sp>
      <p:sp>
        <p:nvSpPr>
          <p:cNvPr id="5" name="Text Placeholder 4">
            <a:extLst>
              <a:ext uri="{FF2B5EF4-FFF2-40B4-BE49-F238E27FC236}">
                <a16:creationId xmlns:a16="http://schemas.microsoft.com/office/drawing/2014/main" id="{826F7243-B5DB-4D11-AC1D-4A2A82F1B5BE}"/>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C06D4EDE-CC6A-4614-A5CB-B7144B9675A3}"/>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41430058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977B49-9710-4A1A-8833-93FE4B97152F}"/>
              </a:ext>
            </a:extLst>
          </p:cNvPr>
          <p:cNvSpPr>
            <a:spLocks noGrp="1"/>
          </p:cNvSpPr>
          <p:nvPr>
            <p:ph type="title"/>
          </p:nvPr>
        </p:nvSpPr>
        <p:spPr/>
        <p:txBody>
          <a:bodyPr/>
          <a:lstStyle/>
          <a:p>
            <a:pPr algn="l"/>
            <a:r>
              <a:rPr kumimoji="0" lang="en-US" sz="2800" b="1" i="0" u="none" strike="noStrike" kern="1200" cap="none" spc="0" normalizeH="0" baseline="0" noProof="0" dirty="0">
                <a:ln>
                  <a:noFill/>
                </a:ln>
                <a:solidFill>
                  <a:srgbClr val="00B0F0"/>
                </a:solidFill>
                <a:effectLst/>
                <a:uLnTx/>
                <a:uFillTx/>
                <a:latin typeface="Calibri"/>
                <a:ea typeface="+mj-ea"/>
                <a:cs typeface="+mj-cs"/>
              </a:rPr>
              <a:t>2.  What was the significance </a:t>
            </a:r>
            <a:r>
              <a:rPr kumimoji="0" lang="en-US" sz="2800" b="1" i="0" u="none" strike="noStrike" kern="1200" cap="none" spc="0" normalizeH="0" baseline="0" noProof="0">
                <a:ln>
                  <a:noFill/>
                </a:ln>
                <a:solidFill>
                  <a:srgbClr val="00B0F0"/>
                </a:solidFill>
                <a:effectLst/>
                <a:uLnTx/>
                <a:uFillTx/>
                <a:latin typeface="Calibri"/>
                <a:ea typeface="+mj-ea"/>
                <a:cs typeface="+mj-cs"/>
              </a:rPr>
              <a:t>of this </a:t>
            </a:r>
            <a:r>
              <a:rPr kumimoji="0" lang="en-US" sz="2800" b="1" i="0" u="none" strike="noStrike" kern="1200" cap="none" spc="0" normalizeH="0" baseline="0" noProof="0" dirty="0">
                <a:ln>
                  <a:noFill/>
                </a:ln>
                <a:solidFill>
                  <a:srgbClr val="00B0F0"/>
                </a:solidFill>
                <a:effectLst/>
                <a:uLnTx/>
                <a:uFillTx/>
                <a:latin typeface="Calibri"/>
                <a:ea typeface="+mj-ea"/>
                <a:cs typeface="+mj-cs"/>
              </a:rPr>
              <a:t>washing?</a:t>
            </a:r>
            <a:endParaRPr lang="en-US" dirty="0"/>
          </a:p>
        </p:txBody>
      </p:sp>
      <p:sp>
        <p:nvSpPr>
          <p:cNvPr id="3" name="Text Placeholder 2">
            <a:extLst>
              <a:ext uri="{FF2B5EF4-FFF2-40B4-BE49-F238E27FC236}">
                <a16:creationId xmlns:a16="http://schemas.microsoft.com/office/drawing/2014/main" id="{79543454-DE18-4C68-AC44-D96E7BA64607}"/>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3E7747D1-4A18-41E2-ADF0-FB73BE7E547C}"/>
              </a:ext>
            </a:extLst>
          </p:cNvPr>
          <p:cNvSpPr>
            <a:spLocks noGrp="1"/>
          </p:cNvSpPr>
          <p:nvPr>
            <p:ph sz="half" idx="2"/>
          </p:nvPr>
        </p:nvSpPr>
        <p:spPr>
          <a:xfrm>
            <a:off x="457200" y="1063229"/>
            <a:ext cx="5459506" cy="4080271"/>
          </a:xfrm>
        </p:spPr>
        <p:txBody>
          <a:bodyPr>
            <a:normAutofit lnSpcReduction="10000"/>
          </a:body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1" i="1"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alibri"/>
                <a:ea typeface="+mn-ea"/>
                <a:cs typeface="+mn-cs"/>
              </a:rPr>
              <a:t>Exodus 30:20, 21</a:t>
            </a:r>
            <a:r>
              <a:rPr kumimoji="0" lang="en-US" sz="3200" b="1" i="0"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alibri"/>
                <a:ea typeface="+mn-ea"/>
                <a:cs typeface="+mn-cs"/>
              </a:rPr>
              <a:t>  </a:t>
            </a:r>
            <a:r>
              <a:rPr kumimoji="0" lang="en-US" sz="3200" b="0" i="1"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rPr>
              <a:t>When they go into the tabernacle of meeting, or when they come near the altar to minister, to burn an offering made by fire to the LORD, they shall </a:t>
            </a:r>
            <a:r>
              <a:rPr kumimoji="0" lang="en-US" sz="3200" b="0" i="1" u="sng" strike="noStrike" kern="1200" cap="none" spc="0" normalizeH="0" baseline="0" noProof="0" dirty="0">
                <a:ln>
                  <a:noFill/>
                </a:ln>
                <a:solidFill>
                  <a:srgbClr val="FF9900"/>
                </a:solidFill>
                <a:effectLst>
                  <a:outerShdw blurRad="38100" dist="38100" dir="2700000" algn="tl">
                    <a:srgbClr val="000000">
                      <a:alpha val="43137"/>
                    </a:srgbClr>
                  </a:outerShdw>
                </a:effectLst>
                <a:uLnTx/>
                <a:uFillTx/>
                <a:latin typeface="Calibri"/>
                <a:ea typeface="+mn-ea"/>
                <a:cs typeface="+mn-cs"/>
              </a:rPr>
              <a:t>wash</a:t>
            </a:r>
            <a:r>
              <a:rPr kumimoji="0" lang="en-US" sz="3200" b="0" i="1"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rPr>
              <a:t> with water, lest they die. … So they shall wash their hands and their feet, lest they die. …</a:t>
            </a:r>
            <a:endParaRPr kumimoji="0" lang="en-US" sz="32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endParaRPr>
          </a:p>
          <a:p>
            <a:endParaRPr lang="en-US" dirty="0"/>
          </a:p>
        </p:txBody>
      </p:sp>
      <p:sp>
        <p:nvSpPr>
          <p:cNvPr id="5" name="Text Placeholder 4">
            <a:extLst>
              <a:ext uri="{FF2B5EF4-FFF2-40B4-BE49-F238E27FC236}">
                <a16:creationId xmlns:a16="http://schemas.microsoft.com/office/drawing/2014/main" id="{BAF2AA0A-777A-4511-AA5F-7281181AF777}"/>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CD5CB547-35E6-4C91-9C81-875FF7D2B0D4}"/>
              </a:ext>
            </a:extLst>
          </p:cNvPr>
          <p:cNvSpPr>
            <a:spLocks noGrp="1"/>
          </p:cNvSpPr>
          <p:nvPr>
            <p:ph sz="quarter" idx="4"/>
          </p:nvPr>
        </p:nvSpPr>
        <p:spPr/>
        <p:txBody>
          <a:bodyPr>
            <a:normAutofit lnSpcReduction="10000"/>
          </a:bodyPr>
          <a:lstStyle/>
          <a:p>
            <a:endParaRPr lang="en-US"/>
          </a:p>
        </p:txBody>
      </p:sp>
    </p:spTree>
    <p:extLst>
      <p:ext uri="{BB962C8B-B14F-4D97-AF65-F5344CB8AC3E}">
        <p14:creationId xmlns:p14="http://schemas.microsoft.com/office/powerpoint/2010/main" val="29486399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CAE3B3-BB26-4710-B947-A40BB0D1E9F1}"/>
              </a:ext>
            </a:extLst>
          </p:cNvPr>
          <p:cNvSpPr>
            <a:spLocks noGrp="1"/>
          </p:cNvSpPr>
          <p:nvPr>
            <p:ph type="title"/>
          </p:nvPr>
        </p:nvSpPr>
        <p:spPr/>
        <p:txBody>
          <a:bodyPr>
            <a:normAutofit fontScale="90000"/>
          </a:bodyPr>
          <a:lstStyle/>
          <a:p>
            <a:pPr algn="l"/>
            <a:br>
              <a:rPr kumimoji="0" lang="en-US" sz="2800" b="1" i="0" u="none" strike="noStrike" kern="1200" cap="none" spc="0" normalizeH="0" baseline="0" noProof="0" dirty="0">
                <a:ln>
                  <a:noFill/>
                </a:ln>
                <a:solidFill>
                  <a:srgbClr val="00B0F0"/>
                </a:solidFill>
                <a:effectLst>
                  <a:outerShdw blurRad="38100" dist="38100" dir="2700000" algn="tl">
                    <a:srgbClr val="000000">
                      <a:alpha val="43137"/>
                    </a:srgbClr>
                  </a:outerShdw>
                </a:effectLst>
                <a:uLnTx/>
                <a:uFillTx/>
                <a:latin typeface="Calibri"/>
                <a:ea typeface="+mj-ea"/>
                <a:cs typeface="+mj-cs"/>
              </a:rPr>
            </a:br>
            <a:br>
              <a:rPr kumimoji="0" lang="en-US" sz="2800" b="1" i="0" u="none" strike="noStrike" kern="1200" cap="none" spc="0" normalizeH="0" baseline="0" noProof="0" dirty="0">
                <a:ln>
                  <a:noFill/>
                </a:ln>
                <a:solidFill>
                  <a:srgbClr val="00B0F0"/>
                </a:solidFill>
                <a:effectLst>
                  <a:outerShdw blurRad="38100" dist="38100" dir="2700000" algn="tl">
                    <a:srgbClr val="000000">
                      <a:alpha val="43137"/>
                    </a:srgbClr>
                  </a:outerShdw>
                </a:effectLst>
                <a:uLnTx/>
                <a:uFillTx/>
                <a:latin typeface="Calibri"/>
                <a:ea typeface="+mj-ea"/>
                <a:cs typeface="+mj-cs"/>
              </a:rPr>
            </a:br>
            <a:br>
              <a:rPr kumimoji="0" lang="en-US" sz="2800" b="1" i="0" u="none" strike="noStrike" kern="1200" cap="none" spc="0" normalizeH="0" baseline="0" noProof="0" dirty="0">
                <a:ln>
                  <a:noFill/>
                </a:ln>
                <a:solidFill>
                  <a:srgbClr val="00B0F0"/>
                </a:solidFill>
                <a:effectLst>
                  <a:outerShdw blurRad="38100" dist="38100" dir="2700000" algn="tl">
                    <a:srgbClr val="000000">
                      <a:alpha val="43137"/>
                    </a:srgbClr>
                  </a:outerShdw>
                </a:effectLst>
                <a:uLnTx/>
                <a:uFillTx/>
                <a:latin typeface="Calibri"/>
                <a:ea typeface="+mj-ea"/>
                <a:cs typeface="+mj-cs"/>
              </a:rPr>
            </a:br>
            <a:r>
              <a:rPr kumimoji="0" lang="en-US" sz="3100" b="1" i="0" u="none" strike="noStrike" kern="1200" cap="none" spc="0" normalizeH="0" baseline="0" noProof="0" dirty="0">
                <a:ln>
                  <a:noFill/>
                </a:ln>
                <a:solidFill>
                  <a:srgbClr val="00B0F0"/>
                </a:solidFill>
                <a:effectLst>
                  <a:outerShdw blurRad="38100" dist="38100" dir="2700000" algn="tl">
                    <a:srgbClr val="000000">
                      <a:alpha val="43137"/>
                    </a:srgbClr>
                  </a:outerShdw>
                </a:effectLst>
                <a:uLnTx/>
                <a:uFillTx/>
                <a:latin typeface="Calibri"/>
                <a:ea typeface="+mj-ea"/>
                <a:cs typeface="+mj-cs"/>
              </a:rPr>
              <a:t>3.  The work of being reconciled to God (being Justified), which began at the Brazen Altar, continues at the laver. King David spoke of this cleansing.</a:t>
            </a:r>
            <a:br>
              <a:rPr kumimoji="0" lang="en-US" sz="3100" b="1" i="0" u="none" strike="noStrike" kern="1200" cap="none" spc="0" normalizeH="0" baseline="0" noProof="0" dirty="0">
                <a:ln>
                  <a:noFill/>
                </a:ln>
                <a:solidFill>
                  <a:srgbClr val="00B0F0"/>
                </a:solidFill>
                <a:effectLst>
                  <a:outerShdw blurRad="38100" dist="38100" dir="2700000" algn="tl">
                    <a:srgbClr val="000000">
                      <a:alpha val="43137"/>
                    </a:srgbClr>
                  </a:outerShdw>
                </a:effectLst>
                <a:uLnTx/>
                <a:uFillTx/>
                <a:latin typeface="Calibri"/>
                <a:ea typeface="+mj-ea"/>
                <a:cs typeface="+mj-cs"/>
              </a:rPr>
            </a:br>
            <a:endParaRPr lang="en-US" sz="3100" dirty="0"/>
          </a:p>
        </p:txBody>
      </p:sp>
      <p:sp>
        <p:nvSpPr>
          <p:cNvPr id="3" name="Text Placeholder 2">
            <a:extLst>
              <a:ext uri="{FF2B5EF4-FFF2-40B4-BE49-F238E27FC236}">
                <a16:creationId xmlns:a16="http://schemas.microsoft.com/office/drawing/2014/main" id="{D9997736-0BC9-4C53-8DF2-C12EDE2E1E60}"/>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080D3EB2-69EF-4898-B518-7964D5213B38}"/>
              </a:ext>
            </a:extLst>
          </p:cNvPr>
          <p:cNvSpPr>
            <a:spLocks noGrp="1"/>
          </p:cNvSpPr>
          <p:nvPr>
            <p:ph sz="half" idx="2"/>
          </p:nvPr>
        </p:nvSpPr>
        <p:spPr>
          <a:xfrm>
            <a:off x="457199" y="1151335"/>
            <a:ext cx="5472953" cy="3992165"/>
          </a:xfrm>
        </p:spPr>
        <p:txBody>
          <a:body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endParaRPr kumimoji="0" lang="en-US" sz="3200" b="1" i="1"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alibri"/>
              <a:ea typeface="+mn-ea"/>
              <a:cs typeface="+mn-cs"/>
            </a:endParaRPr>
          </a:p>
          <a:p>
            <a:pPr marL="0" marR="0" lvl="0" indent="0" algn="l" defTabSz="457200" rtl="0" eaLnBrk="1" fontAlgn="auto" latinLnBrk="0" hangingPunct="1">
              <a:lnSpc>
                <a:spcPct val="100000"/>
              </a:lnSpc>
              <a:spcBef>
                <a:spcPct val="20000"/>
              </a:spcBef>
              <a:spcAft>
                <a:spcPts val="0"/>
              </a:spcAft>
              <a:buClrTx/>
              <a:buSzTx/>
              <a:buFont typeface="Arial"/>
              <a:buNone/>
              <a:tabLst/>
              <a:defRPr/>
            </a:pPr>
            <a:endParaRPr kumimoji="0" lang="en-US" sz="3200" b="1" i="1"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alibri"/>
              <a:ea typeface="+mn-ea"/>
              <a:cs typeface="+mn-cs"/>
            </a:endParaRP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1" i="1"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alibri"/>
                <a:ea typeface="+mn-ea"/>
                <a:cs typeface="+mn-cs"/>
              </a:rPr>
              <a:t>Psalm 51:7</a:t>
            </a:r>
            <a:r>
              <a:rPr kumimoji="0" lang="en-US" sz="3200" b="1" i="0"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alibri"/>
                <a:ea typeface="+mn-ea"/>
                <a:cs typeface="+mn-cs"/>
              </a:rPr>
              <a:t>  </a:t>
            </a:r>
            <a:r>
              <a:rPr kumimoji="0" lang="en-US" sz="3200" b="0" i="1"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rPr>
              <a:t>… </a:t>
            </a:r>
            <a:r>
              <a:rPr kumimoji="0" lang="en-US" sz="3200" b="0" i="1" u="sng" strike="noStrike" kern="1200" cap="none" spc="0" normalizeH="0" baseline="0" noProof="0" dirty="0">
                <a:ln>
                  <a:noFill/>
                </a:ln>
                <a:solidFill>
                  <a:srgbClr val="FF9900"/>
                </a:solidFill>
                <a:effectLst>
                  <a:outerShdw blurRad="38100" dist="38100" dir="2700000" algn="tl">
                    <a:srgbClr val="000000">
                      <a:alpha val="43137"/>
                    </a:srgbClr>
                  </a:outerShdw>
                </a:effectLst>
                <a:uLnTx/>
                <a:uFillTx/>
                <a:latin typeface="Calibri"/>
                <a:ea typeface="+mn-ea"/>
                <a:cs typeface="+mn-cs"/>
              </a:rPr>
              <a:t>Wash</a:t>
            </a:r>
            <a:r>
              <a:rPr kumimoji="0" lang="en-US" sz="3200" b="0" i="1"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rPr>
              <a:t> me, and I shall be whiter than snow.</a:t>
            </a:r>
            <a:endParaRPr kumimoji="0" lang="en-US" sz="32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endParaRPr>
          </a:p>
          <a:p>
            <a:endParaRPr lang="en-US" dirty="0"/>
          </a:p>
        </p:txBody>
      </p:sp>
      <p:sp>
        <p:nvSpPr>
          <p:cNvPr id="5" name="Text Placeholder 4">
            <a:extLst>
              <a:ext uri="{FF2B5EF4-FFF2-40B4-BE49-F238E27FC236}">
                <a16:creationId xmlns:a16="http://schemas.microsoft.com/office/drawing/2014/main" id="{52D9DE98-EE7C-4F88-9F9C-3D60AC41DADA}"/>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A5B31A72-A345-4B13-85C1-CB7401D77448}"/>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25035330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7528CE-BA37-4645-AB0A-17D231B3D7AD}"/>
              </a:ext>
            </a:extLst>
          </p:cNvPr>
          <p:cNvSpPr>
            <a:spLocks noGrp="1"/>
          </p:cNvSpPr>
          <p:nvPr>
            <p:ph type="title"/>
          </p:nvPr>
        </p:nvSpPr>
        <p:spPr/>
        <p:txBody>
          <a:bodyPr>
            <a:noAutofit/>
          </a:bodyPr>
          <a:lstStyle/>
          <a:p>
            <a:pPr algn="l"/>
            <a:r>
              <a:rPr kumimoji="0" lang="en-US" sz="2800" b="1" i="0" u="none" strike="noStrike" kern="1200" cap="none" spc="0" normalizeH="0" baseline="0" noProof="0" dirty="0">
                <a:ln>
                  <a:noFill/>
                </a:ln>
                <a:solidFill>
                  <a:srgbClr val="00B0F0"/>
                </a:solidFill>
                <a:effectLst/>
                <a:uLnTx/>
                <a:uFillTx/>
                <a:latin typeface="Calibri"/>
                <a:ea typeface="+mj-ea"/>
                <a:cs typeface="+mj-cs"/>
              </a:rPr>
              <a:t>4.  How does Paul explain the Outer courts symbolic </a:t>
            </a:r>
            <a:br>
              <a:rPr kumimoji="0" lang="en-US" sz="2800" b="1" i="0" u="none" strike="noStrike" kern="1200" cap="none" spc="0" normalizeH="0" baseline="0" noProof="0" dirty="0">
                <a:ln>
                  <a:noFill/>
                </a:ln>
                <a:solidFill>
                  <a:srgbClr val="00B0F0"/>
                </a:solidFill>
                <a:effectLst/>
                <a:uLnTx/>
                <a:uFillTx/>
                <a:latin typeface="Calibri"/>
                <a:ea typeface="+mj-ea"/>
                <a:cs typeface="+mj-cs"/>
              </a:rPr>
            </a:br>
            <a:r>
              <a:rPr kumimoji="0" lang="en-US" sz="2800" b="1" i="0" u="none" strike="noStrike" kern="1200" cap="none" spc="0" normalizeH="0" baseline="0" noProof="0" dirty="0">
                <a:ln>
                  <a:noFill/>
                </a:ln>
                <a:solidFill>
                  <a:srgbClr val="00B0F0"/>
                </a:solidFill>
                <a:effectLst/>
                <a:uLnTx/>
                <a:uFillTx/>
                <a:latin typeface="Calibri"/>
                <a:ea typeface="+mj-ea"/>
                <a:cs typeface="+mj-cs"/>
              </a:rPr>
              <a:t>     meaning and relevance to us today?</a:t>
            </a:r>
            <a:endParaRPr lang="en-US" sz="2800" dirty="0"/>
          </a:p>
        </p:txBody>
      </p:sp>
      <p:sp>
        <p:nvSpPr>
          <p:cNvPr id="3" name="Text Placeholder 2">
            <a:extLst>
              <a:ext uri="{FF2B5EF4-FFF2-40B4-BE49-F238E27FC236}">
                <a16:creationId xmlns:a16="http://schemas.microsoft.com/office/drawing/2014/main" id="{9EDCF794-2592-4B4B-BA4F-2E3BD102F8AD}"/>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42F27C44-7F57-4B62-9A66-0CFCE7DB8B73}"/>
              </a:ext>
            </a:extLst>
          </p:cNvPr>
          <p:cNvSpPr>
            <a:spLocks noGrp="1"/>
          </p:cNvSpPr>
          <p:nvPr>
            <p:ph sz="half" idx="2"/>
          </p:nvPr>
        </p:nvSpPr>
        <p:spPr>
          <a:xfrm>
            <a:off x="457200" y="1063229"/>
            <a:ext cx="5741894" cy="4080271"/>
          </a:xfrm>
        </p:spPr>
        <p:txBody>
          <a:bodyPr>
            <a:normAutofit fontScale="85000" lnSpcReduction="10000"/>
          </a:body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300" b="1" i="1"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alibri"/>
                <a:ea typeface="+mn-ea"/>
                <a:cs typeface="+mn-cs"/>
              </a:rPr>
              <a:t>Hebrews 10:19, 22</a:t>
            </a:r>
            <a:r>
              <a:rPr kumimoji="0" lang="en-US" sz="3300" b="1" i="0"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alibri"/>
                <a:ea typeface="+mn-ea"/>
                <a:cs typeface="+mn-cs"/>
              </a:rPr>
              <a:t>  </a:t>
            </a:r>
            <a:r>
              <a:rPr kumimoji="0" lang="en-US" sz="3300" b="0" i="1"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rPr>
              <a:t>Therefore, brethren, having boldness to enter the Holiest by the </a:t>
            </a:r>
            <a:r>
              <a:rPr kumimoji="0" lang="en-US" sz="3300" b="0" i="1" u="sng" strike="noStrike" kern="1200" cap="none" spc="0" normalizeH="0" baseline="0" noProof="0" dirty="0">
                <a:ln>
                  <a:noFill/>
                </a:ln>
                <a:solidFill>
                  <a:srgbClr val="FF9900"/>
                </a:solidFill>
                <a:effectLst>
                  <a:outerShdw blurRad="38100" dist="38100" dir="2700000" algn="tl">
                    <a:srgbClr val="000000">
                      <a:alpha val="43137"/>
                    </a:srgbClr>
                  </a:outerShdw>
                </a:effectLst>
                <a:uLnTx/>
                <a:uFillTx/>
                <a:latin typeface="Calibri"/>
                <a:ea typeface="+mn-ea"/>
                <a:cs typeface="+mn-cs"/>
              </a:rPr>
              <a:t>blood</a:t>
            </a:r>
            <a:r>
              <a:rPr kumimoji="0" lang="en-US" sz="3300" b="0" i="1"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rPr>
              <a:t> of Jesus, … let us draw near with a true heart in full assurance of faith, having our hearts sprinkled from an evil conscience and our bodies washed with </a:t>
            </a:r>
            <a:r>
              <a:rPr kumimoji="0" lang="en-US" sz="3300" b="0" i="1" u="sng" strike="noStrike" kern="1200" cap="none" spc="0" normalizeH="0" baseline="0" noProof="0" dirty="0">
                <a:ln>
                  <a:noFill/>
                </a:ln>
                <a:solidFill>
                  <a:srgbClr val="FF9900"/>
                </a:solidFill>
                <a:effectLst>
                  <a:outerShdw blurRad="38100" dist="38100" dir="2700000" algn="tl">
                    <a:srgbClr val="000000">
                      <a:alpha val="43137"/>
                    </a:srgbClr>
                  </a:outerShdw>
                </a:effectLst>
                <a:uLnTx/>
                <a:uFillTx/>
                <a:latin typeface="Calibri"/>
                <a:ea typeface="+mn-ea"/>
                <a:cs typeface="+mn-cs"/>
              </a:rPr>
              <a:t>pure water</a:t>
            </a:r>
            <a:r>
              <a:rPr kumimoji="0" lang="en-US" sz="3300" b="0" i="1"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rPr>
              <a:t>.  Let us hold fast the confession of our hope without wavering, for He who promised is faithful.</a:t>
            </a:r>
            <a:endParaRPr kumimoji="0" lang="en-US" sz="33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endParaRPr>
          </a:p>
          <a:p>
            <a:endParaRPr lang="en-US" dirty="0"/>
          </a:p>
        </p:txBody>
      </p:sp>
      <p:sp>
        <p:nvSpPr>
          <p:cNvPr id="5" name="Text Placeholder 4">
            <a:extLst>
              <a:ext uri="{FF2B5EF4-FFF2-40B4-BE49-F238E27FC236}">
                <a16:creationId xmlns:a16="http://schemas.microsoft.com/office/drawing/2014/main" id="{460DBDF1-2814-4A90-80D9-74318A7B39F6}"/>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8127AB15-4E3A-4787-AA21-430671F0D76C}"/>
              </a:ext>
            </a:extLst>
          </p:cNvPr>
          <p:cNvSpPr>
            <a:spLocks noGrp="1"/>
          </p:cNvSpPr>
          <p:nvPr>
            <p:ph sz="quarter" idx="4"/>
          </p:nvPr>
        </p:nvSpPr>
        <p:spPr/>
        <p:txBody>
          <a:bodyPr>
            <a:normAutofit fontScale="85000" lnSpcReduction="10000"/>
          </a:bodyPr>
          <a:lstStyle/>
          <a:p>
            <a:endParaRPr lang="en-US"/>
          </a:p>
        </p:txBody>
      </p:sp>
    </p:spTree>
    <p:extLst>
      <p:ext uri="{BB962C8B-B14F-4D97-AF65-F5344CB8AC3E}">
        <p14:creationId xmlns:p14="http://schemas.microsoft.com/office/powerpoint/2010/main" val="3313083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7DA7B0-44DB-497E-A2EF-67BA7D201244}"/>
              </a:ext>
            </a:extLst>
          </p:cNvPr>
          <p:cNvSpPr>
            <a:spLocks noGrp="1"/>
          </p:cNvSpPr>
          <p:nvPr>
            <p:ph type="title"/>
          </p:nvPr>
        </p:nvSpPr>
        <p:spPr/>
        <p:txBody>
          <a:bodyPr>
            <a:normAutofit fontScale="90000"/>
          </a:bodyPr>
          <a:lstStyle/>
          <a:p>
            <a:pPr algn="l"/>
            <a:br>
              <a:rPr kumimoji="0" lang="en-US" sz="2800" b="1" i="0" u="none" strike="noStrike" kern="1200" cap="none" spc="0" normalizeH="0" baseline="0" noProof="0" dirty="0">
                <a:ln>
                  <a:noFill/>
                </a:ln>
                <a:solidFill>
                  <a:srgbClr val="00B0F0"/>
                </a:solidFill>
                <a:effectLst>
                  <a:outerShdw blurRad="38100" dist="38100" dir="2700000" algn="tl">
                    <a:srgbClr val="000000">
                      <a:alpha val="43137"/>
                    </a:srgbClr>
                  </a:outerShdw>
                </a:effectLst>
                <a:uLnTx/>
                <a:uFillTx/>
                <a:latin typeface="Calibri"/>
                <a:ea typeface="+mj-ea"/>
                <a:cs typeface="+mj-cs"/>
              </a:rPr>
            </a:br>
            <a:r>
              <a:rPr kumimoji="0" lang="en-US" sz="3100" b="1" i="0" u="none" strike="noStrike" kern="1200" cap="none" spc="0" normalizeH="0" baseline="0" noProof="0" dirty="0">
                <a:ln>
                  <a:noFill/>
                </a:ln>
                <a:solidFill>
                  <a:srgbClr val="00B0F0"/>
                </a:solidFill>
                <a:effectLst>
                  <a:outerShdw blurRad="38100" dist="38100" dir="2700000" algn="tl">
                    <a:srgbClr val="000000">
                      <a:alpha val="43137"/>
                    </a:srgbClr>
                  </a:outerShdw>
                </a:effectLst>
                <a:uLnTx/>
                <a:uFillTx/>
                <a:latin typeface="Calibri"/>
                <a:ea typeface="+mj-ea"/>
                <a:cs typeface="+mj-cs"/>
              </a:rPr>
              <a:t>5.  What does Jesus do for us when we confess our </a:t>
            </a:r>
            <a:br>
              <a:rPr kumimoji="0" lang="en-US" sz="3100" b="1" i="0" u="none" strike="noStrike" kern="1200" cap="none" spc="0" normalizeH="0" baseline="0" noProof="0" dirty="0">
                <a:ln>
                  <a:noFill/>
                </a:ln>
                <a:solidFill>
                  <a:srgbClr val="00B0F0"/>
                </a:solidFill>
                <a:effectLst>
                  <a:outerShdw blurRad="38100" dist="38100" dir="2700000" algn="tl">
                    <a:srgbClr val="000000">
                      <a:alpha val="43137"/>
                    </a:srgbClr>
                  </a:outerShdw>
                </a:effectLst>
                <a:uLnTx/>
                <a:uFillTx/>
                <a:latin typeface="Calibri"/>
                <a:ea typeface="+mj-ea"/>
                <a:cs typeface="+mj-cs"/>
              </a:rPr>
            </a:br>
            <a:r>
              <a:rPr kumimoji="0" lang="en-US" sz="3100" b="1" i="0" u="none" strike="noStrike" kern="1200" cap="none" spc="0" normalizeH="0" baseline="0" noProof="0" dirty="0">
                <a:ln>
                  <a:noFill/>
                </a:ln>
                <a:solidFill>
                  <a:srgbClr val="00B0F0"/>
                </a:solidFill>
                <a:effectLst>
                  <a:outerShdw blurRad="38100" dist="38100" dir="2700000" algn="tl">
                    <a:srgbClr val="000000">
                      <a:alpha val="43137"/>
                    </a:srgbClr>
                  </a:outerShdw>
                </a:effectLst>
                <a:uLnTx/>
                <a:uFillTx/>
                <a:latin typeface="Calibri"/>
                <a:ea typeface="+mj-ea"/>
                <a:cs typeface="+mj-cs"/>
              </a:rPr>
              <a:t>     faith in Him and accept His atoning work for us?</a:t>
            </a:r>
            <a:br>
              <a:rPr kumimoji="0" lang="en-US" sz="4000" b="1" i="0" u="none" strike="noStrike" kern="1200" cap="none" spc="0" normalizeH="0" baseline="0" noProof="0" dirty="0">
                <a:ln>
                  <a:noFill/>
                </a:ln>
                <a:solidFill>
                  <a:prstClr val="white"/>
                </a:solidFill>
                <a:effectLst/>
                <a:uLnTx/>
                <a:uFillTx/>
                <a:latin typeface="Calibri"/>
                <a:ea typeface="+mj-ea"/>
                <a:cs typeface="+mj-cs"/>
              </a:rPr>
            </a:br>
            <a:endParaRPr lang="en-US" dirty="0"/>
          </a:p>
        </p:txBody>
      </p:sp>
      <p:sp>
        <p:nvSpPr>
          <p:cNvPr id="3" name="Text Placeholder 2">
            <a:extLst>
              <a:ext uri="{FF2B5EF4-FFF2-40B4-BE49-F238E27FC236}">
                <a16:creationId xmlns:a16="http://schemas.microsoft.com/office/drawing/2014/main" id="{BCC9866D-46ED-4088-9D08-9A0317B60763}"/>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24A184A0-90D1-424A-AFEC-F2F295E47B5E}"/>
              </a:ext>
            </a:extLst>
          </p:cNvPr>
          <p:cNvSpPr>
            <a:spLocks noGrp="1"/>
          </p:cNvSpPr>
          <p:nvPr>
            <p:ph sz="half" idx="2"/>
          </p:nvPr>
        </p:nvSpPr>
        <p:spPr>
          <a:xfrm>
            <a:off x="457199" y="1063229"/>
            <a:ext cx="5499847" cy="4080271"/>
          </a:xfrm>
        </p:spPr>
        <p:txBody>
          <a:body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endParaRPr kumimoji="0" lang="en-US" sz="3200" b="1" i="1"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alibri"/>
              <a:ea typeface="+mn-ea"/>
              <a:cs typeface="+mn-cs"/>
            </a:endParaRP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3200" b="1" i="1"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alibri"/>
                <a:ea typeface="+mn-ea"/>
                <a:cs typeface="+mn-cs"/>
              </a:rPr>
              <a:t>Romans 10:9</a:t>
            </a:r>
            <a:r>
              <a:rPr kumimoji="0" lang="en-US" sz="3200" b="1" i="0"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alibri"/>
                <a:ea typeface="+mn-ea"/>
                <a:cs typeface="+mn-cs"/>
              </a:rPr>
              <a:t>  </a:t>
            </a:r>
            <a:r>
              <a:rPr kumimoji="0" lang="en-US" sz="3200" b="0" i="1"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rPr>
              <a:t>... if you confess with your mouth the Lord Jesus and </a:t>
            </a:r>
            <a:r>
              <a:rPr kumimoji="0" lang="en-US" sz="3200" b="0" i="1" u="sng" strike="noStrike" kern="1200" cap="none" spc="0" normalizeH="0" baseline="0" noProof="0" dirty="0">
                <a:ln>
                  <a:noFill/>
                </a:ln>
                <a:solidFill>
                  <a:srgbClr val="FF9900"/>
                </a:solidFill>
                <a:effectLst>
                  <a:outerShdw blurRad="38100" dist="38100" dir="2700000" algn="tl">
                    <a:srgbClr val="000000">
                      <a:alpha val="43137"/>
                    </a:srgbClr>
                  </a:outerShdw>
                </a:effectLst>
                <a:uLnTx/>
                <a:uFillTx/>
                <a:latin typeface="Calibri"/>
                <a:ea typeface="+mn-ea"/>
                <a:cs typeface="+mn-cs"/>
              </a:rPr>
              <a:t>believe</a:t>
            </a:r>
            <a:r>
              <a:rPr kumimoji="0" lang="en-US" sz="3200" b="0" i="1"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rPr>
              <a:t> in your heart that God has raised Him from the dead, you will be saved.</a:t>
            </a:r>
            <a:endParaRPr kumimoji="0" lang="en-US" sz="32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endParaRPr>
          </a:p>
          <a:p>
            <a:endParaRPr lang="en-US" dirty="0"/>
          </a:p>
        </p:txBody>
      </p:sp>
      <p:sp>
        <p:nvSpPr>
          <p:cNvPr id="5" name="Text Placeholder 4">
            <a:extLst>
              <a:ext uri="{FF2B5EF4-FFF2-40B4-BE49-F238E27FC236}">
                <a16:creationId xmlns:a16="http://schemas.microsoft.com/office/drawing/2014/main" id="{D1B1D941-4BA3-46E6-9BA5-8C0D3219C2FF}"/>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F0C4CED4-89F5-434B-AD1F-3F7BB065099B}"/>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5046923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2F2F5C-CDFD-4A10-821C-7644AE015B34}"/>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1F5C382A-FF6F-4517-B448-437A38084393}"/>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CD113160-B3F6-40E9-B69C-726F7559B83E}"/>
              </a:ext>
            </a:extLst>
          </p:cNvPr>
          <p:cNvSpPr>
            <a:spLocks noGrp="1"/>
          </p:cNvSpPr>
          <p:nvPr>
            <p:ph sz="half" idx="2"/>
          </p:nvPr>
        </p:nvSpPr>
        <p:spPr>
          <a:xfrm>
            <a:off x="457199" y="927847"/>
            <a:ext cx="5499847" cy="4215653"/>
          </a:xfrm>
        </p:spPr>
        <p:txBody>
          <a:body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2800" b="1" i="1"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alibri"/>
                <a:ea typeface="+mn-ea"/>
                <a:cs typeface="+mn-cs"/>
              </a:rPr>
              <a:t>Revelation 1:5, 6</a:t>
            </a:r>
            <a:r>
              <a:rPr kumimoji="0" lang="en-US" sz="2800" b="1" i="0"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alibri"/>
                <a:ea typeface="+mn-ea"/>
                <a:cs typeface="+mn-cs"/>
              </a:rPr>
              <a:t>  </a:t>
            </a:r>
            <a:r>
              <a:rPr kumimoji="0" lang="en-US" sz="2800" b="0" i="1"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Calibri"/>
                <a:ea typeface="+mn-ea"/>
                <a:cs typeface="+mn-cs"/>
              </a:rPr>
              <a:t>... f</a:t>
            </a:r>
            <a:r>
              <a:rPr kumimoji="0" lang="en-US" sz="2800" b="0" i="1"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rPr>
              <a:t>rom Jesus Christ, the faithful witness, the firstborn from the dead, and the ruler over the kings of the earth.  To Him who loved us and </a:t>
            </a:r>
            <a:r>
              <a:rPr kumimoji="0" lang="en-US" sz="2800" b="0" i="1" u="sng" strike="noStrike" kern="1200" cap="none" spc="0" normalizeH="0" baseline="0" noProof="0" dirty="0">
                <a:ln>
                  <a:noFill/>
                </a:ln>
                <a:solidFill>
                  <a:srgbClr val="FF9900"/>
                </a:solidFill>
                <a:effectLst>
                  <a:outerShdw blurRad="38100" dist="38100" dir="2700000" algn="tl">
                    <a:srgbClr val="000000">
                      <a:alpha val="43137"/>
                    </a:srgbClr>
                  </a:outerShdw>
                </a:effectLst>
                <a:uLnTx/>
                <a:uFillTx/>
                <a:latin typeface="Calibri"/>
                <a:ea typeface="+mn-ea"/>
                <a:cs typeface="+mn-cs"/>
              </a:rPr>
              <a:t>washed</a:t>
            </a:r>
            <a:r>
              <a:rPr kumimoji="0" lang="en-US" sz="2800" b="0" i="1"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rPr>
              <a:t> us from our sins in His own blood, and has made us kings and priests to His God and Father, to Him be glory and dominion forever and ever.  Amen.</a:t>
            </a:r>
            <a:endParaRPr kumimoji="0" lang="en-US" sz="28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endParaRPr>
          </a:p>
          <a:p>
            <a:endParaRPr lang="en-US" dirty="0"/>
          </a:p>
        </p:txBody>
      </p:sp>
      <p:sp>
        <p:nvSpPr>
          <p:cNvPr id="5" name="Text Placeholder 4">
            <a:extLst>
              <a:ext uri="{FF2B5EF4-FFF2-40B4-BE49-F238E27FC236}">
                <a16:creationId xmlns:a16="http://schemas.microsoft.com/office/drawing/2014/main" id="{4D4FDF5C-207F-42C7-8014-58D6E96C8B52}"/>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7F5D42EF-C1D4-486E-B884-91282F9836A8}"/>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32068563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8F377F-9CD2-4D15-A0E9-9C25C76297A2}"/>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31B365AE-CE47-44D0-BCDA-5579C17A06B1}"/>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E452308B-CC9E-4DBC-A808-25C894F7597C}"/>
              </a:ext>
            </a:extLst>
          </p:cNvPr>
          <p:cNvSpPr>
            <a:spLocks noGrp="1"/>
          </p:cNvSpPr>
          <p:nvPr>
            <p:ph sz="half" idx="2"/>
          </p:nvPr>
        </p:nvSpPr>
        <p:spPr>
          <a:xfrm>
            <a:off x="457200" y="1063229"/>
            <a:ext cx="5520018" cy="4080271"/>
          </a:xfrm>
        </p:spPr>
        <p:txBody>
          <a:body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US" sz="2800" b="1" i="1"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alibri"/>
                <a:ea typeface="+mn-ea"/>
                <a:cs typeface="+mn-cs"/>
              </a:rPr>
              <a:t>Galatians 5:1</a:t>
            </a:r>
            <a:r>
              <a:rPr kumimoji="0" lang="en-US" sz="2800" b="1" i="0" u="none" strike="noStrike" kern="1200" cap="none" spc="0" normalizeH="0" baseline="0" noProof="0" dirty="0">
                <a:ln>
                  <a:noFill/>
                </a:ln>
                <a:solidFill>
                  <a:srgbClr val="FFC000"/>
                </a:solidFill>
                <a:effectLst>
                  <a:outerShdw blurRad="38100" dist="38100" dir="2700000" algn="tl">
                    <a:srgbClr val="000000">
                      <a:alpha val="43137"/>
                    </a:srgbClr>
                  </a:outerShdw>
                </a:effectLst>
                <a:uLnTx/>
                <a:uFillTx/>
                <a:latin typeface="Calibri"/>
                <a:ea typeface="+mn-ea"/>
                <a:cs typeface="+mn-cs"/>
              </a:rPr>
              <a:t>  </a:t>
            </a:r>
            <a:r>
              <a:rPr kumimoji="0" lang="en-US" sz="2800" b="0" i="1"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rPr>
              <a:t>Stand fast therefore in the liberty by which Christ has made us free, and </a:t>
            </a:r>
            <a:r>
              <a:rPr kumimoji="0" lang="en-US" sz="2800" b="0" i="1" u="sng" strike="noStrike" kern="1200" cap="none" spc="0" normalizeH="0" baseline="0" noProof="0" dirty="0">
                <a:ln>
                  <a:noFill/>
                </a:ln>
                <a:solidFill>
                  <a:srgbClr val="FF9900"/>
                </a:solidFill>
                <a:effectLst>
                  <a:outerShdw blurRad="38100" dist="38100" dir="2700000" algn="tl">
                    <a:srgbClr val="000000">
                      <a:alpha val="43137"/>
                    </a:srgbClr>
                  </a:outerShdw>
                </a:effectLst>
                <a:uLnTx/>
                <a:uFillTx/>
                <a:latin typeface="Calibri"/>
                <a:ea typeface="+mn-ea"/>
                <a:cs typeface="+mn-cs"/>
              </a:rPr>
              <a:t>do not </a:t>
            </a:r>
            <a:r>
              <a:rPr kumimoji="0" lang="en-US" sz="2800" b="0" i="1"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rPr>
              <a:t>be entangled again with a yoke of bondage.</a:t>
            </a:r>
            <a:endParaRPr kumimoji="0" lang="en-US" sz="2800" b="0" i="0" u="none" strike="noStrike" kern="1200" cap="none" spc="0" normalizeH="0" baseline="0" noProof="0" dirty="0">
              <a:ln>
                <a:noFill/>
              </a:ln>
              <a:solidFill>
                <a:srgbClr val="FFFFFF"/>
              </a:solidFill>
              <a:effectLst>
                <a:outerShdw blurRad="38100" dist="38100" dir="2700000" algn="tl">
                  <a:srgbClr val="000000">
                    <a:alpha val="43137"/>
                  </a:srgbClr>
                </a:outerShdw>
              </a:effectLst>
              <a:uLnTx/>
              <a:uFillTx/>
              <a:latin typeface="Calibri"/>
              <a:ea typeface="+mn-ea"/>
              <a:cs typeface="+mn-cs"/>
            </a:endParaRPr>
          </a:p>
          <a:p>
            <a:endParaRPr lang="en-US" dirty="0"/>
          </a:p>
        </p:txBody>
      </p:sp>
      <p:sp>
        <p:nvSpPr>
          <p:cNvPr id="5" name="Text Placeholder 4">
            <a:extLst>
              <a:ext uri="{FF2B5EF4-FFF2-40B4-BE49-F238E27FC236}">
                <a16:creationId xmlns:a16="http://schemas.microsoft.com/office/drawing/2014/main" id="{A565D89E-1F22-4E9E-B913-4B76116A2598}"/>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53DC8BE7-F212-42BE-8757-DAF5CB098D66}"/>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4212268021"/>
      </p:ext>
    </p:extLst>
  </p:cSld>
  <p:clrMapOvr>
    <a:masterClrMapping/>
  </p:clrMapOvr>
</p:sld>
</file>

<file path=ppt/theme/theme1.xml><?xml version="1.0" encoding="utf-8"?>
<a:theme xmlns:a="http://schemas.openxmlformats.org/drawingml/2006/main" name="Unlocking the Mysteries of the Sanctuary - Powerpoint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Unlocking the Mysteries of the Sanctuary - Powerpoint  Template</Template>
  <TotalTime>3743</TotalTime>
  <Words>1176</Words>
  <Application>Microsoft Office PowerPoint</Application>
  <PresentationFormat>On-screen Show (16:9)</PresentationFormat>
  <Paragraphs>55</Paragraphs>
  <Slides>25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25</vt:i4>
      </vt:variant>
    </vt:vector>
  </HeadingPairs>
  <TitlesOfParts>
    <vt:vector size="28" baseType="lpstr">
      <vt:lpstr>Arial</vt:lpstr>
      <vt:lpstr>Calibri</vt:lpstr>
      <vt:lpstr>Unlocking the Mysteries of the Sanctuary - Powerpoint  Template</vt:lpstr>
      <vt:lpstr>PowerPoint Presentation</vt:lpstr>
      <vt:lpstr>The Cleanings Laver  by Pastor Baute</vt:lpstr>
      <vt:lpstr>1.  What service was conducted at the laver?</vt:lpstr>
      <vt:lpstr>2.  What was the significance of this washing?</vt:lpstr>
      <vt:lpstr>   3.  The work of being reconciled to God (being Justified), which began at the Brazen Altar, continues at the laver. King David spoke of this cleansing. </vt:lpstr>
      <vt:lpstr>4.  How does Paul explain the Outer courts symbolic       meaning and relevance to us today?</vt:lpstr>
      <vt:lpstr> 5.  What does Jesus do for us when we confess our       faith in Him and accept His atoning work for us? </vt:lpstr>
      <vt:lpstr>PowerPoint Presentation</vt:lpstr>
      <vt:lpstr>PowerPoint Presentation</vt:lpstr>
      <vt:lpstr>6.  After coming Jesus and by faith accepting His death       for my sins, what am I counseled to do next?</vt:lpstr>
      <vt:lpstr>7.  What does the word “baptize” mean?</vt:lpstr>
      <vt:lpstr>8.  What example did our Savior leave us regarding         baptism?</vt:lpstr>
      <vt:lpstr>9.  How did Philip baptize the treasurer of Ethiopia?</vt:lpstr>
      <vt:lpstr>10.  What other truths are symbolized by baptism?</vt:lpstr>
      <vt:lpstr>PowerPoint Presentation</vt:lpstr>
      <vt:lpstr>11.  What blessed ceremony can be compared to          baptism?</vt:lpstr>
      <vt:lpstr>PowerPoint Presentation</vt:lpstr>
      <vt:lpstr> 12.  How important is baptism to Christians today?  </vt:lpstr>
      <vt:lpstr>13.  What command did Jesus give to His people just            before His ascension?</vt:lpstr>
      <vt:lpstr>14.  After this altar and laver experience, what are we         called?</vt:lpstr>
      <vt:lpstr>15.  What is this wonderful conversion experience          called?</vt:lpstr>
      <vt:lpstr>16.  But doesn’t the baptism of the Holy Spirit replace          baptism by immersion? </vt:lpstr>
      <vt:lpstr>17.  Is baptism connected with joining a church? </vt:lpstr>
      <vt:lpstr>18.  When Jesus was baptized, what did His Father          say?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Jorge</dc:creator>
  <cp:lastModifiedBy>Jorge</cp:lastModifiedBy>
  <cp:revision>40</cp:revision>
  <dcterms:created xsi:type="dcterms:W3CDTF">2018-11-16T04:48:47Z</dcterms:created>
  <dcterms:modified xsi:type="dcterms:W3CDTF">2022-07-07T16:07:05Z</dcterms:modified>
</cp:coreProperties>
</file>